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19"/>
  </p:notesMasterIdLst>
  <p:handoutMasterIdLst>
    <p:handoutMasterId r:id="rId20"/>
  </p:handoutMasterIdLst>
  <p:sldIdLst>
    <p:sldId id="288" r:id="rId2"/>
    <p:sldId id="832" r:id="rId3"/>
    <p:sldId id="829" r:id="rId4"/>
    <p:sldId id="830" r:id="rId5"/>
    <p:sldId id="831" r:id="rId6"/>
    <p:sldId id="824" r:id="rId7"/>
    <p:sldId id="827" r:id="rId8"/>
    <p:sldId id="803" r:id="rId9"/>
    <p:sldId id="834" r:id="rId10"/>
    <p:sldId id="835" r:id="rId11"/>
    <p:sldId id="521" r:id="rId12"/>
    <p:sldId id="522" r:id="rId13"/>
    <p:sldId id="523" r:id="rId14"/>
    <p:sldId id="810" r:id="rId15"/>
    <p:sldId id="526" r:id="rId16"/>
    <p:sldId id="811" r:id="rId17"/>
    <p:sldId id="833"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ＭＳ Ｐゴシック" panose="020B0600070205080204" pitchFamily="34" charset="-128"/>
      <p:regular r:id="rId25"/>
    </p:embeddedFont>
    <p:embeddedFont>
      <p:font typeface="Tahoma" panose="020B0604030504040204" pitchFamily="3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768" userDrawn="1">
          <p15:clr>
            <a:srgbClr val="A4A3A4"/>
          </p15:clr>
        </p15:guide>
        <p15:guide id="5" orient="horz" pos="1080" userDrawn="1">
          <p15:clr>
            <a:srgbClr val="A4A3A4"/>
          </p15:clr>
        </p15:guide>
        <p15:guide id="6" orient="horz" pos="2520" userDrawn="1">
          <p15:clr>
            <a:srgbClr val="A4A3A4"/>
          </p15:clr>
        </p15:guide>
        <p15:guide id="7" pos="1752" userDrawn="1">
          <p15:clr>
            <a:srgbClr val="A4A3A4"/>
          </p15:clr>
        </p15:guide>
        <p15:guide id="8" pos="7320" userDrawn="1">
          <p15:clr>
            <a:srgbClr val="A4A3A4"/>
          </p15:clr>
        </p15:guide>
        <p15:guide id="10" pos="2784" userDrawn="1">
          <p15:clr>
            <a:srgbClr val="A4A3A4"/>
          </p15:clr>
        </p15:guide>
        <p15:guide id="11" pos="69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yl Tang" initials="CT" lastIdx="24" clrIdx="0">
    <p:extLst>
      <p:ext uri="{19B8F6BF-5375-455C-9EA6-DF929625EA0E}">
        <p15:presenceInfo xmlns:p15="http://schemas.microsoft.com/office/powerpoint/2012/main" userId="S::cheryl.tang@imperva.com::1a78a90e-9799-4d3a-b45b-e965c5497cc4" providerId="AD"/>
      </p:ext>
    </p:extLst>
  </p:cmAuthor>
  <p:cmAuthor id="2" name="HPMain" initials="H" lastIdx="7" clrIdx="1">
    <p:extLst>
      <p:ext uri="{19B8F6BF-5375-455C-9EA6-DF929625EA0E}">
        <p15:presenceInfo xmlns:p15="http://schemas.microsoft.com/office/powerpoint/2012/main" userId="HPMain" providerId="None"/>
      </p:ext>
    </p:extLst>
  </p:cmAuthor>
  <p:cmAuthor id="3" name="Chic FVC" initials="H" lastIdx="11" clrIdx="2">
    <p:extLst>
      <p:ext uri="{19B8F6BF-5375-455C-9EA6-DF929625EA0E}">
        <p15:presenceInfo xmlns:p15="http://schemas.microsoft.com/office/powerpoint/2012/main" userId="Chic FV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1DF"/>
    <a:srgbClr val="EAEAEA"/>
    <a:srgbClr val="7B7B7B"/>
    <a:srgbClr val="29B3E5"/>
    <a:srgbClr val="FFFFFF"/>
    <a:srgbClr val="E0E0E0"/>
    <a:srgbClr val="E6E6E6"/>
    <a:srgbClr val="285A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24" autoAdjust="0"/>
    <p:restoredTop sz="94364" autoAdjust="0"/>
  </p:normalViewPr>
  <p:slideViewPr>
    <p:cSldViewPr snapToGrid="0" snapToObjects="1" showGuides="1">
      <p:cViewPr varScale="1">
        <p:scale>
          <a:sx n="69" d="100"/>
          <a:sy n="69" d="100"/>
        </p:scale>
        <p:origin x="864" y="72"/>
      </p:cViewPr>
      <p:guideLst>
        <p:guide pos="3768"/>
        <p:guide orient="horz" pos="1080"/>
        <p:guide orient="horz" pos="2520"/>
        <p:guide pos="1752"/>
        <p:guide pos="7320"/>
        <p:guide pos="2784"/>
        <p:guide pos="696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8392"/>
    </p:cViewPr>
  </p:sorterViewPr>
  <p:notesViewPr>
    <p:cSldViewPr snapToGrid="0" snapToObjects="1" showGuides="1">
      <p:cViewPr varScale="1">
        <p:scale>
          <a:sx n="79" d="100"/>
          <a:sy n="79" d="100"/>
        </p:scale>
        <p:origin x="246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18T16:39:44.611" idx="24">
    <p:pos x="4567" y="-54"/>
    <p:text>Can you update the year at the top of the screen shot too?</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E2E075-6260-4F32-AAF4-072C2B0AEE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45DC60-B1ED-476F-8E4B-0500D9B69C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72F199-6263-4649-93E1-64A9EF40685C}" type="datetimeFigureOut">
              <a:rPr lang="en-US" smtClean="0"/>
              <a:t>3/12/2019</a:t>
            </a:fld>
            <a:endParaRPr lang="en-US"/>
          </a:p>
        </p:txBody>
      </p:sp>
      <p:sp>
        <p:nvSpPr>
          <p:cNvPr id="4" name="Footer Placeholder 3">
            <a:extLst>
              <a:ext uri="{FF2B5EF4-FFF2-40B4-BE49-F238E27FC236}">
                <a16:creationId xmlns:a16="http://schemas.microsoft.com/office/drawing/2014/main" id="{525F8305-6006-4E53-9D5C-71E3E770D2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C6F1728-CD65-47BF-A847-4B8B07880A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EE04AD-C5FE-4D14-9FF3-1412F3BEF27D}" type="slidenum">
              <a:rPr lang="en-US" smtClean="0"/>
              <a:t>‹#›</a:t>
            </a:fld>
            <a:endParaRPr lang="en-US"/>
          </a:p>
        </p:txBody>
      </p:sp>
    </p:spTree>
    <p:extLst>
      <p:ext uri="{BB962C8B-B14F-4D97-AF65-F5344CB8AC3E}">
        <p14:creationId xmlns:p14="http://schemas.microsoft.com/office/powerpoint/2010/main" val="2713145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3B31B-F231-4161-BC84-82849C01E1C0}" type="datetimeFigureOut">
              <a:rPr lang="en-US" smtClean="0"/>
              <a:t>3/12/2019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3F31B-4576-4E57-B795-7D8C3A17D1E9}" type="slidenum">
              <a:rPr lang="en-US" smtClean="0"/>
              <a:t>‹#›</a:t>
            </a:fld>
            <a:endParaRPr lang="en-US"/>
          </a:p>
        </p:txBody>
      </p:sp>
    </p:spTree>
    <p:extLst>
      <p:ext uri="{BB962C8B-B14F-4D97-AF65-F5344CB8AC3E}">
        <p14:creationId xmlns:p14="http://schemas.microsoft.com/office/powerpoint/2010/main" val="2208597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1" kern="1200">
        <a:solidFill>
          <a:schemeClr val="tx1"/>
        </a:solidFill>
        <a:latin typeface="+mn-lt"/>
        <a:ea typeface="+mn-ea"/>
        <a:cs typeface="+mn-cs"/>
      </a:defRPr>
    </a:lvl1pPr>
    <a:lvl2pPr marL="0" indent="0" algn="l" defTabSz="914400" rtl="0" eaLnBrk="1" latinLnBrk="0" hangingPunct="1">
      <a:defRPr sz="1200" kern="1200">
        <a:solidFill>
          <a:schemeClr val="tx1"/>
        </a:solidFill>
        <a:latin typeface="+mn-lt"/>
        <a:ea typeface="+mn-ea"/>
        <a:cs typeface="+mn-cs"/>
      </a:defRPr>
    </a:lvl2pPr>
    <a:lvl3pPr marL="168275" indent="-168275"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4000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4pPr>
    <a:lvl5pPr marL="630238" indent="-169863" algn="l" defTabSz="914400" rtl="0" eaLnBrk="1" latinLnBrk="0" hangingPunct="1">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deck covers Imperva Data Security and is intended to be customer-facing. In this deck, we provide an overview of key customer challenges/problems the Imperva Data Security solution addresses and how we at Imperva protect the pulse of our customers’ businesses. </a:t>
            </a:r>
            <a:endParaRPr lang="en-US" dirty="0"/>
          </a:p>
          <a:p>
            <a:endParaRPr lang="en-US" dirty="0"/>
          </a:p>
        </p:txBody>
      </p:sp>
      <p:sp>
        <p:nvSpPr>
          <p:cNvPr id="4" name="Slide Number Placeholder 3"/>
          <p:cNvSpPr>
            <a:spLocks noGrp="1"/>
          </p:cNvSpPr>
          <p:nvPr>
            <p:ph type="sldNum" sz="quarter" idx="10"/>
          </p:nvPr>
        </p:nvSpPr>
        <p:spPr/>
        <p:txBody>
          <a:bodyPr/>
          <a:lstStyle/>
          <a:p>
            <a:fld id="{D2EB618E-E7A0-4729-95BE-B70CAF3AAE30}" type="slidenum">
              <a:rPr lang="en-US" smtClean="0"/>
              <a:t>1</a:t>
            </a:fld>
            <a:endParaRPr lang="en-US"/>
          </a:p>
        </p:txBody>
      </p:sp>
    </p:spTree>
    <p:extLst>
      <p:ext uri="{BB962C8B-B14F-4D97-AF65-F5344CB8AC3E}">
        <p14:creationId xmlns:p14="http://schemas.microsoft.com/office/powerpoint/2010/main" val="962786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C56B672-E3C1-4A0B-A8A1-973DC610CB16}" type="slidenum">
              <a:rPr lang="en-US" smtClean="0"/>
              <a:pPr>
                <a:defRPr/>
              </a:pPr>
              <a:t>10</a:t>
            </a:fld>
            <a:endParaRPr lang="en-US"/>
          </a:p>
        </p:txBody>
      </p:sp>
    </p:spTree>
    <p:extLst>
      <p:ext uri="{BB962C8B-B14F-4D97-AF65-F5344CB8AC3E}">
        <p14:creationId xmlns:p14="http://schemas.microsoft.com/office/powerpoint/2010/main" val="186176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dirty="0"/>
              <a:t>Background &amp; Talking point</a:t>
            </a:r>
          </a:p>
          <a:p>
            <a:pPr fontAlgn="base"/>
            <a:r>
              <a:rPr lang="en-US" sz="1200" dirty="0"/>
              <a:t>Permissions to access business data are granted and managed through the application. The application therefore enforces access data on a need-to-know basis. At the same time, individuals in the organization - such as DBAs and developers - are tasked with maintaining the integrity and operation of the system and data. For this reason, they are granted almost full access to the data. These individuals expose the enterprise to risk because:</a:t>
            </a:r>
          </a:p>
          <a:p>
            <a:pPr fontAlgn="base"/>
            <a:r>
              <a:rPr lang="en-US" sz="1200" dirty="0"/>
              <a:t>1. Their credentials are desirable targets for hackers.</a:t>
            </a:r>
          </a:p>
          <a:p>
            <a:pPr fontAlgn="base"/>
            <a:r>
              <a:rPr lang="en-US" sz="1200" dirty="0"/>
              <a:t>2. They can make mistakes that expose and duplicate sensitive application data, moving it outside the purview of IT control.</a:t>
            </a:r>
          </a:p>
          <a:p>
            <a:pPr fontAlgn="base"/>
            <a:r>
              <a:rPr lang="en-US" sz="1200" dirty="0"/>
              <a:t>3. In the event there is malicious intent, these individuals have a carte blanche to access to all data.</a:t>
            </a:r>
          </a:p>
          <a:p>
            <a:pPr fontAlgn="base"/>
            <a:r>
              <a:rPr lang="en-US" sz="1200" dirty="0"/>
              <a:t>These individuals, however, should not access sensitive business data as part of their jobs (except in rare emergencies). Access to application data – as opposed to metadata – may be an indication of potential compromise, malice or negligence. </a:t>
            </a:r>
          </a:p>
          <a:p>
            <a:pPr fontAlgn="base"/>
            <a:r>
              <a:rPr lang="en-US" sz="1200" dirty="0"/>
              <a:t>This also violates compliance best practices.</a:t>
            </a:r>
            <a:endParaRPr lang="en-AU" sz="1200" dirty="0"/>
          </a:p>
          <a:p>
            <a:endParaRPr lang="en-US" sz="1200" dirty="0"/>
          </a:p>
        </p:txBody>
      </p:sp>
      <p:sp>
        <p:nvSpPr>
          <p:cNvPr id="4" name="Slide Number Placeholder 3"/>
          <p:cNvSpPr>
            <a:spLocks noGrp="1"/>
          </p:cNvSpPr>
          <p:nvPr>
            <p:ph type="sldNum" sz="quarter" idx="10"/>
          </p:nvPr>
        </p:nvSpPr>
        <p:spPr/>
        <p:txBody>
          <a:bodyPr/>
          <a:lstStyle/>
          <a:p>
            <a:fld id="{D2EB618E-E7A0-4729-95BE-B70CAF3AAE30}" type="slidenum">
              <a:rPr lang="en-US" smtClean="0"/>
              <a:t>11</a:t>
            </a:fld>
            <a:endParaRPr lang="en-US"/>
          </a:p>
        </p:txBody>
      </p:sp>
    </p:spTree>
    <p:extLst>
      <p:ext uri="{BB962C8B-B14F-4D97-AF65-F5344CB8AC3E}">
        <p14:creationId xmlns:p14="http://schemas.microsoft.com/office/powerpoint/2010/main" val="882121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dirty="0"/>
              <a:t>Background &amp; Talking point</a:t>
            </a:r>
          </a:p>
          <a:p>
            <a:pPr fontAlgn="base"/>
            <a:r>
              <a:rPr lang="en-US" sz="1200" dirty="0"/>
              <a:t>Permissions to access business data are granted and managed through the application. The application therefore enforces access data on a need-to-know basis. At the same time, individuals in the organization - such as DBAs and developers - are tasked with maintaining the integrity and operation of the system and data. For this reason, they are granted almost full access to the data. These individuals expose the enterprise to risk because:</a:t>
            </a:r>
          </a:p>
          <a:p>
            <a:pPr fontAlgn="base"/>
            <a:r>
              <a:rPr lang="en-US" sz="1200" dirty="0"/>
              <a:t>1. Their credentials are desirable targets for hackers.</a:t>
            </a:r>
          </a:p>
          <a:p>
            <a:pPr fontAlgn="base"/>
            <a:r>
              <a:rPr lang="en-US" sz="1200" dirty="0"/>
              <a:t>2. They can make mistakes that expose and duplicate sensitive application data, moving it outside the purview of IT control.</a:t>
            </a:r>
          </a:p>
          <a:p>
            <a:pPr fontAlgn="base"/>
            <a:r>
              <a:rPr lang="en-US" sz="1200" dirty="0"/>
              <a:t>3. In the event there is malicious intent, these individuals have a carte blanche to access to all data.</a:t>
            </a:r>
          </a:p>
          <a:p>
            <a:pPr fontAlgn="base"/>
            <a:r>
              <a:rPr lang="en-US" sz="1200" dirty="0"/>
              <a:t>These individuals, however, should not access sensitive business data as part of their jobs (except in rare emergencies). Access to application data – as opposed to metadata – may be an indication of potential compromise, malice or negligence. </a:t>
            </a:r>
          </a:p>
          <a:p>
            <a:pPr fontAlgn="base"/>
            <a:r>
              <a:rPr lang="en-US" sz="1200" dirty="0"/>
              <a:t>This also violates compliance best practices.</a:t>
            </a:r>
            <a:endParaRPr lang="en-AU" sz="1200" dirty="0"/>
          </a:p>
          <a:p>
            <a:endParaRPr lang="en-US" sz="1200" dirty="0"/>
          </a:p>
        </p:txBody>
      </p:sp>
      <p:sp>
        <p:nvSpPr>
          <p:cNvPr id="4" name="Slide Number Placeholder 3"/>
          <p:cNvSpPr>
            <a:spLocks noGrp="1"/>
          </p:cNvSpPr>
          <p:nvPr>
            <p:ph type="sldNum" sz="quarter" idx="10"/>
          </p:nvPr>
        </p:nvSpPr>
        <p:spPr/>
        <p:txBody>
          <a:bodyPr/>
          <a:lstStyle/>
          <a:p>
            <a:fld id="{D2EB618E-E7A0-4729-95BE-B70CAF3AAE30}" type="slidenum">
              <a:rPr lang="en-US" smtClean="0"/>
              <a:t>12</a:t>
            </a:fld>
            <a:endParaRPr lang="en-US"/>
          </a:p>
        </p:txBody>
      </p:sp>
    </p:spTree>
    <p:extLst>
      <p:ext uri="{BB962C8B-B14F-4D97-AF65-F5344CB8AC3E}">
        <p14:creationId xmlns:p14="http://schemas.microsoft.com/office/powerpoint/2010/main" val="805510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dirty="0"/>
              <a:t>Background &amp; Talking point</a:t>
            </a:r>
          </a:p>
          <a:p>
            <a:pPr fontAlgn="base"/>
            <a:r>
              <a:rPr lang="en-US" sz="1200" dirty="0"/>
              <a:t>Permissions to access business data are granted and managed through the application. The application therefore enforces access data on a need-to-know basis. At the same time, individuals in the organization - such as DBAs and developers - are tasked with maintaining the integrity and operation of the system and data. For this reason, they are granted almost full access to the data. These individuals expose the enterprise to risk because:</a:t>
            </a:r>
          </a:p>
          <a:p>
            <a:pPr fontAlgn="base"/>
            <a:r>
              <a:rPr lang="en-US" sz="1200" dirty="0"/>
              <a:t>1. Their credentials are desirable targets for hackers.</a:t>
            </a:r>
          </a:p>
          <a:p>
            <a:pPr fontAlgn="base"/>
            <a:r>
              <a:rPr lang="en-US" sz="1200" dirty="0"/>
              <a:t>2. They can make mistakes that expose and duplicate sensitive application data, moving it outside the purview of IT control.</a:t>
            </a:r>
          </a:p>
          <a:p>
            <a:pPr fontAlgn="base"/>
            <a:r>
              <a:rPr lang="en-US" sz="1200" dirty="0"/>
              <a:t>3. In the event there is malicious intent, these individuals have a carte blanche to access to all data.</a:t>
            </a:r>
          </a:p>
          <a:p>
            <a:pPr fontAlgn="base"/>
            <a:r>
              <a:rPr lang="en-US" sz="1200" dirty="0"/>
              <a:t>These individuals, however, should not access sensitive business data as part of their jobs (except in rare emergencies). Access to application data – as opposed to metadata – may be an indication of potential compromise, malice or negligence. </a:t>
            </a:r>
          </a:p>
          <a:p>
            <a:pPr fontAlgn="base"/>
            <a:r>
              <a:rPr lang="en-US" sz="1200" dirty="0"/>
              <a:t>This also violates compliance best practices.</a:t>
            </a:r>
            <a:endParaRPr lang="en-AU" sz="1200" dirty="0"/>
          </a:p>
          <a:p>
            <a:endParaRPr lang="en-US" sz="1200" dirty="0"/>
          </a:p>
        </p:txBody>
      </p:sp>
      <p:sp>
        <p:nvSpPr>
          <p:cNvPr id="4" name="Slide Number Placeholder 3"/>
          <p:cNvSpPr>
            <a:spLocks noGrp="1"/>
          </p:cNvSpPr>
          <p:nvPr>
            <p:ph type="sldNum" sz="quarter" idx="10"/>
          </p:nvPr>
        </p:nvSpPr>
        <p:spPr/>
        <p:txBody>
          <a:bodyPr/>
          <a:lstStyle/>
          <a:p>
            <a:fld id="{D2EB618E-E7A0-4729-95BE-B70CAF3AAE30}" type="slidenum">
              <a:rPr lang="en-US" smtClean="0"/>
              <a:t>13</a:t>
            </a:fld>
            <a:endParaRPr lang="en-US"/>
          </a:p>
        </p:txBody>
      </p:sp>
    </p:spTree>
    <p:extLst>
      <p:ext uri="{BB962C8B-B14F-4D97-AF65-F5344CB8AC3E}">
        <p14:creationId xmlns:p14="http://schemas.microsoft.com/office/powerpoint/2010/main" val="92672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a:t>HealthCare</a:t>
            </a:r>
            <a:endParaRPr lang="en-US" sz="1200" b="1" dirty="0"/>
          </a:p>
        </p:txBody>
      </p:sp>
      <p:sp>
        <p:nvSpPr>
          <p:cNvPr id="4" name="Slide Number Placeholder 3"/>
          <p:cNvSpPr>
            <a:spLocks noGrp="1"/>
          </p:cNvSpPr>
          <p:nvPr>
            <p:ph type="sldNum" sz="quarter" idx="10"/>
          </p:nvPr>
        </p:nvSpPr>
        <p:spPr/>
        <p:txBody>
          <a:bodyPr/>
          <a:lstStyle/>
          <a:p>
            <a:fld id="{D2EB618E-E7A0-4729-95BE-B70CAF3AAE30}" type="slidenum">
              <a:rPr lang="en-US" smtClean="0"/>
              <a:t>14</a:t>
            </a:fld>
            <a:endParaRPr lang="en-US"/>
          </a:p>
        </p:txBody>
      </p:sp>
    </p:spTree>
    <p:extLst>
      <p:ext uri="{BB962C8B-B14F-4D97-AF65-F5344CB8AC3E}">
        <p14:creationId xmlns:p14="http://schemas.microsoft.com/office/powerpoint/2010/main" val="2417941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dirty="0"/>
              <a:t>Background &amp; Talking point</a:t>
            </a:r>
          </a:p>
          <a:p>
            <a:pPr fontAlgn="base"/>
            <a:endParaRPr lang="en-US" sz="1200" b="1" dirty="0"/>
          </a:p>
        </p:txBody>
      </p:sp>
      <p:sp>
        <p:nvSpPr>
          <p:cNvPr id="4" name="Slide Number Placeholder 3"/>
          <p:cNvSpPr>
            <a:spLocks noGrp="1"/>
          </p:cNvSpPr>
          <p:nvPr>
            <p:ph type="sldNum" sz="quarter" idx="10"/>
          </p:nvPr>
        </p:nvSpPr>
        <p:spPr/>
        <p:txBody>
          <a:bodyPr/>
          <a:lstStyle/>
          <a:p>
            <a:fld id="{D2EB618E-E7A0-4729-95BE-B70CAF3AAE30}" type="slidenum">
              <a:rPr lang="en-US" smtClean="0"/>
              <a:t>15</a:t>
            </a:fld>
            <a:endParaRPr lang="en-US"/>
          </a:p>
        </p:txBody>
      </p:sp>
    </p:spTree>
    <p:extLst>
      <p:ext uri="{BB962C8B-B14F-4D97-AF65-F5344CB8AC3E}">
        <p14:creationId xmlns:p14="http://schemas.microsoft.com/office/powerpoint/2010/main" val="2189230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44fc0dbe0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44fc0dbe0d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an example of a database incident created by Imperva </a:t>
            </a:r>
            <a:r>
              <a:rPr lang="en-US" sz="1200" b="0" i="0" u="none" strike="noStrike" cap="none" dirty="0" err="1">
                <a:solidFill>
                  <a:schemeClr val="dk1"/>
                </a:solidFill>
                <a:effectLst/>
                <a:latin typeface="Calibri"/>
                <a:ea typeface="Calibri"/>
                <a:cs typeface="Calibri"/>
                <a:sym typeface="Calibri"/>
              </a:rPr>
              <a:t>CounterBreach</a:t>
            </a:r>
            <a:r>
              <a:rPr lang="en-US" sz="1200" b="0" i="0" u="none" strike="noStrike" cap="none" dirty="0">
                <a:solidFill>
                  <a:schemeClr val="dk1"/>
                </a:solidFill>
                <a:effectLst/>
                <a:latin typeface="Calibri"/>
                <a:ea typeface="Calibri"/>
                <a:cs typeface="Calibri"/>
                <a:sym typeface="Calibri"/>
              </a:rPr>
              <a:t>:</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(Click) An incident called “Excessive Multiple Database Access” was created and prioritized as critical.</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(Click) There’s a short description that summarizes what happened in the database environment and why it is suspicious.</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(Click) It then tells you client details- Which user is accessing what data, and how the data is being used.</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(Click) If you look at incident details, it tells you that this user, John </a:t>
            </a:r>
            <a:r>
              <a:rPr lang="en-US" sz="1200" b="0" i="0" u="none" strike="noStrike" cap="none" dirty="0" err="1">
                <a:solidFill>
                  <a:schemeClr val="dk1"/>
                </a:solidFill>
                <a:effectLst/>
                <a:latin typeface="Calibri"/>
                <a:ea typeface="Calibri"/>
                <a:cs typeface="Calibri"/>
                <a:sym typeface="Calibri"/>
              </a:rPr>
              <a:t>Heidorn</a:t>
            </a:r>
            <a:r>
              <a:rPr lang="en-US" sz="1200" b="0" i="0" u="none" strike="noStrike" cap="none" dirty="0">
                <a:solidFill>
                  <a:schemeClr val="dk1"/>
                </a:solidFill>
                <a:effectLst/>
                <a:latin typeface="Calibri"/>
                <a:ea typeface="Calibri"/>
                <a:cs typeface="Calibri"/>
                <a:sym typeface="Calibri"/>
              </a:rPr>
              <a:t>, has attempted to access 29 different databases within a short period of time. </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(Click) And the reason why it is suspicious was because John typically accessed less than 1 database per day.</a:t>
            </a:r>
            <a:endParaRPr lang="en-US" b="0" dirty="0">
              <a:effectLst/>
            </a:endParaRPr>
          </a:p>
        </p:txBody>
      </p:sp>
      <p:sp>
        <p:nvSpPr>
          <p:cNvPr id="637" name="Google Shape;637;g44fc0dbe0d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3495842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B618E-E7A0-4729-95BE-B70CAF3AAE30}" type="slidenum">
              <a:rPr lang="en-US" smtClean="0"/>
              <a:t>2</a:t>
            </a:fld>
            <a:endParaRPr lang="en-US"/>
          </a:p>
        </p:txBody>
      </p:sp>
    </p:spTree>
    <p:extLst>
      <p:ext uri="{BB962C8B-B14F-4D97-AF65-F5344CB8AC3E}">
        <p14:creationId xmlns:p14="http://schemas.microsoft.com/office/powerpoint/2010/main" val="368019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64563D-84D8-498B-B22B-F0A016D6FB99}" type="slidenum">
              <a:rPr lang="en-US" smtClean="0"/>
              <a:pPr/>
              <a:t>3</a:t>
            </a:fld>
            <a:endParaRPr lang="en-US" dirty="0"/>
          </a:p>
        </p:txBody>
      </p:sp>
    </p:spTree>
    <p:extLst>
      <p:ext uri="{BB962C8B-B14F-4D97-AF65-F5344CB8AC3E}">
        <p14:creationId xmlns:p14="http://schemas.microsoft.com/office/powerpoint/2010/main" val="364777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0000" lnSpcReduction="20000"/>
          </a:bodyPr>
          <a:lstStyle/>
          <a:p>
            <a:pPr defTabSz="891723" eaLnBrk="1" fontAlgn="auto" hangingPunct="1">
              <a:spcBef>
                <a:spcPts val="0"/>
              </a:spcBef>
              <a:spcAft>
                <a:spcPts val="0"/>
              </a:spcAft>
              <a:defRPr/>
            </a:pPr>
            <a:r>
              <a:rPr lang="en-US" b="1" dirty="0" smtClean="0"/>
              <a:t>[CLICK]</a:t>
            </a:r>
          </a:p>
          <a:p>
            <a:pPr defTabSz="891723" eaLnBrk="1" fontAlgn="auto" hangingPunct="1">
              <a:spcBef>
                <a:spcPts val="0"/>
              </a:spcBef>
              <a:spcAft>
                <a:spcPts val="0"/>
              </a:spcAft>
              <a:defRPr/>
            </a:pPr>
            <a:r>
              <a:rPr lang="en-US" dirty="0" smtClean="0"/>
              <a:t>Database Firewall, Database Activity Monitoring and Discovery and Assessment server make up our core </a:t>
            </a:r>
            <a:r>
              <a:rPr lang="en-US" b="1" dirty="0" smtClean="0"/>
              <a:t>[CLICK] </a:t>
            </a:r>
            <a:r>
              <a:rPr lang="en-US" dirty="0" smtClean="0"/>
              <a:t>products.</a:t>
            </a:r>
            <a:endParaRPr lang="en-US" b="1"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b="1" dirty="0" smtClean="0"/>
              <a:t>Database Firewall or DBF </a:t>
            </a:r>
            <a:r>
              <a:rPr lang="en-US" dirty="0" smtClean="0"/>
              <a:t>Provides real-time database protection against internal and external threats by alerting or blocking attacks and abnormal access requests. SecureSphere Database also works with our Discovery &amp; Assessment Server to virtually patch database software vulnerabilities reducing the window of exposure and impact of long patch cycles. Finally DBF includes all of the auditing and analytics capabilities offered by DAM which I’ll discuss next. </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b="1" dirty="0" smtClean="0"/>
              <a:t>Database Activity Monitoring or DAM </a:t>
            </a:r>
            <a:r>
              <a:rPr lang="en-US" dirty="0" smtClean="0"/>
              <a:t>Delivers automated scalable activity monitoring, auditing, and reporting for heterogeneous database environments. SecureSphere DAM helps organizations demonstrate regulatory compliance through automated processes, analysis, and reporting. This product also accelerates incident response and forensic investigation with centralized management and advanced analytics. </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b="1" dirty="0" smtClean="0"/>
              <a:t>Discovery and Assessment Server or DAS </a:t>
            </a:r>
            <a:r>
              <a:rPr lang="en-US" dirty="0" smtClean="0"/>
              <a:t>Provides vulnerability assessment and configuration audits allowing users to measure compliance with industry standards and best practices. Data discovery and classification enable organizations to accurately scope security and compliance projects. With a combined analysis of sensitive data and vulnerabilities, SecureSphere helps prioritize and better manage risk mitigation efforts.  It’s worth noting here that both DBF and DAM include the Discovery and Assessment Server functionality.</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b="1" dirty="0" smtClean="0"/>
              <a:t>User Rights Management for Databases or URMD </a:t>
            </a:r>
            <a:r>
              <a:rPr lang="en-US" dirty="0" smtClean="0"/>
              <a:t>is an add on product that enables automatic aggregation and review of user access rights. URMD helps identify excessive rights and dormant users based on organizational context and actual data usage. Using URMD, organizations can demonstrate compliance with regulations such as SOX, PCI 7, and PCI 8.5 and reduce the risk of a data breach. </a:t>
            </a:r>
          </a:p>
          <a:p>
            <a:pPr eaLnBrk="1" fontAlgn="auto" hangingPunct="1">
              <a:spcBef>
                <a:spcPts val="0"/>
              </a:spcBef>
              <a:spcAft>
                <a:spcPts val="0"/>
              </a:spcAft>
              <a:defRPr/>
            </a:pPr>
            <a:endParaRPr lang="en-US" b="1" dirty="0" smtClean="0"/>
          </a:p>
          <a:p>
            <a:pPr eaLnBrk="1" fontAlgn="auto" hangingPunct="1">
              <a:spcBef>
                <a:spcPts val="0"/>
              </a:spcBef>
              <a:spcAft>
                <a:spcPts val="0"/>
              </a:spcAft>
              <a:defRPr/>
            </a:pPr>
            <a:r>
              <a:rPr lang="en-US" b="1" dirty="0" smtClean="0"/>
              <a:t>ADC Insights </a:t>
            </a:r>
            <a:r>
              <a:rPr lang="en-US" dirty="0" smtClean="0"/>
              <a:t>is an add on product that</a:t>
            </a:r>
            <a:r>
              <a:rPr lang="en-US" b="1" dirty="0" smtClean="0"/>
              <a:t> </a:t>
            </a:r>
            <a:r>
              <a:rPr lang="en-US" dirty="0" smtClean="0"/>
              <a:t>provides pre-packaged audit policies, security policies and reports for leading enterprise applications. This streamlines compliance and security projects for key regulations such as SOX, PCI DSS, HIPAA, and others. Insights packages are available for SAP, Oracle EBS (E-Business Suite), and PeopleSoft. </a:t>
            </a:r>
          </a:p>
          <a:p>
            <a:pPr defTabSz="891723" eaLnBrk="1" fontAlgn="auto" hangingPunct="1">
              <a:spcBef>
                <a:spcPts val="0"/>
              </a:spcBef>
              <a:spcAft>
                <a:spcPts val="0"/>
              </a:spcAft>
              <a:defRPr/>
            </a:pPr>
            <a:r>
              <a:rPr lang="en-US" b="1" dirty="0" smtClean="0"/>
              <a:t>[CLICK]</a:t>
            </a:r>
          </a:p>
          <a:p>
            <a:pPr eaLnBrk="1" fontAlgn="auto" hangingPunct="1">
              <a:spcBef>
                <a:spcPts val="0"/>
              </a:spcBef>
              <a:spcAft>
                <a:spcPts val="0"/>
              </a:spcAft>
              <a:defRPr/>
            </a:pPr>
            <a:endParaRPr lang="en-US" dirty="0"/>
          </a:p>
        </p:txBody>
      </p:sp>
      <p:sp>
        <p:nvSpPr>
          <p:cNvPr id="160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52AF55E9-D789-4BD3-BA58-E45A876DBA9B}" type="slidenum">
              <a:rPr lang="en-US">
                <a:solidFill>
                  <a:srgbClr val="000000"/>
                </a:solidFill>
              </a:rPr>
              <a:pPr eaLnBrk="1" hangingPunct="1"/>
              <a:t>4</a:t>
            </a:fld>
            <a:endParaRPr lang="en-US">
              <a:solidFill>
                <a:srgbClr val="000000"/>
              </a:solidFill>
            </a:endParaRPr>
          </a:p>
        </p:txBody>
      </p:sp>
    </p:spTree>
    <p:extLst>
      <p:ext uri="{BB962C8B-B14F-4D97-AF65-F5344CB8AC3E}">
        <p14:creationId xmlns:p14="http://schemas.microsoft.com/office/powerpoint/2010/main" val="333224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p:spPr>
      </p:sp>
      <p:sp>
        <p:nvSpPr>
          <p:cNvPr id="7171" name="Notes Placeholder 2"/>
          <p:cNvSpPr>
            <a:spLocks noGrp="1"/>
          </p:cNvSpPr>
          <p:nvPr>
            <p:ph type="body" idx="1"/>
          </p:nvPr>
        </p:nvSpPr>
        <p:spPr bwMode="auto">
          <a:noFill/>
        </p:spPr>
        <p:txBody>
          <a:bodyPr>
            <a:normAutofit fontScale="47500" lnSpcReduction="20000"/>
          </a:bodyPr>
          <a:lstStyle/>
          <a:p>
            <a:pPr defTabSz="891723">
              <a:defRPr/>
            </a:pPr>
            <a:r>
              <a:rPr lang="en-US" b="1" dirty="0" smtClean="0"/>
              <a:t>[CLICK] </a:t>
            </a:r>
            <a:r>
              <a:rPr lang="en-US" b="0" dirty="0" smtClean="0"/>
              <a:t>Here</a:t>
            </a:r>
            <a:r>
              <a:rPr lang="en-US" b="0" baseline="0" dirty="0" smtClean="0"/>
              <a:t> are all of your databases residing in your data center</a:t>
            </a:r>
          </a:p>
          <a:p>
            <a:pPr defTabSz="891723">
              <a:defRPr/>
            </a:pPr>
            <a:r>
              <a:rPr lang="en-US" b="1" dirty="0" smtClean="0"/>
              <a:t>[CLICK] </a:t>
            </a:r>
            <a:r>
              <a:rPr lang="en-US" b="0" dirty="0" smtClean="0"/>
              <a:t>Most of your users are accessing</a:t>
            </a:r>
            <a:r>
              <a:rPr lang="en-US" b="0" baseline="0" dirty="0" smtClean="0"/>
              <a:t> the database via applications connected to the network</a:t>
            </a:r>
          </a:p>
          <a:p>
            <a:pPr defTabSz="891723">
              <a:defRPr/>
            </a:pPr>
            <a:r>
              <a:rPr lang="en-US" b="1" dirty="0" smtClean="0"/>
              <a:t>[CLICK] </a:t>
            </a:r>
            <a:r>
              <a:rPr lang="en-US" b="0" dirty="0" smtClean="0"/>
              <a:t>And, in many cases your DBA’s and System Administrators are accessing the databases</a:t>
            </a:r>
            <a:r>
              <a:rPr lang="en-US" b="0" baseline="0" dirty="0" smtClean="0"/>
              <a:t> locally</a:t>
            </a:r>
          </a:p>
          <a:p>
            <a:pPr defTabSz="891723">
              <a:defRPr/>
            </a:pPr>
            <a:r>
              <a:rPr lang="en-US" b="1" dirty="0" smtClean="0"/>
              <a:t>[CLICK] </a:t>
            </a:r>
            <a:r>
              <a:rPr lang="en-US" b="0" dirty="0" smtClean="0"/>
              <a:t>Here we have both the DAM and DBF</a:t>
            </a:r>
            <a:r>
              <a:rPr lang="en-US" b="0" baseline="0" dirty="0" smtClean="0"/>
              <a:t> products deployed on the network. The products run on hardened appliances which deliver s</a:t>
            </a:r>
            <a:r>
              <a:rPr lang="en-US" dirty="0" smtClean="0"/>
              <a:t>uperior performance and scalability for demanding network environments. They offer Fail open interfaces and are Fault Tolerant</a:t>
            </a:r>
          </a:p>
          <a:p>
            <a:pPr defTabSz="891723">
              <a:defRPr/>
            </a:pPr>
            <a:r>
              <a:rPr lang="en-US" b="1" dirty="0" smtClean="0"/>
              <a:t>[CLICK] </a:t>
            </a:r>
            <a:r>
              <a:rPr lang="en-US" b="0" dirty="0" smtClean="0"/>
              <a:t>And you</a:t>
            </a:r>
            <a:r>
              <a:rPr lang="en-US" b="0" baseline="0" dirty="0" smtClean="0"/>
              <a:t> can </a:t>
            </a:r>
            <a:r>
              <a:rPr lang="en-US" dirty="0" smtClean="0">
                <a:latin typeface="+mn-lt"/>
              </a:rPr>
              <a:t>choose between a physical or virtual appliance deployment to align with your data center virtualization strategy. </a:t>
            </a:r>
          </a:p>
          <a:p>
            <a:pPr defTabSz="891723">
              <a:defRPr/>
            </a:pPr>
            <a:endParaRPr lang="en-US" dirty="0" smtClean="0">
              <a:latin typeface="+mn-lt"/>
            </a:endParaRPr>
          </a:p>
          <a:p>
            <a:pPr>
              <a:lnSpc>
                <a:spcPct val="150000"/>
              </a:lnSpc>
              <a:spcBef>
                <a:spcPct val="25000"/>
              </a:spcBef>
              <a:spcAft>
                <a:spcPts val="98"/>
              </a:spcAft>
            </a:pPr>
            <a:r>
              <a:rPr lang="en-US" sz="2000" dirty="0" smtClean="0"/>
              <a:t>In this illustration, the DAM appliance is deployed in a </a:t>
            </a:r>
            <a:r>
              <a:rPr lang="en-US" sz="2000" dirty="0" smtClean="0">
                <a:cs typeface="Arial" pitchFamily="34" charset="0"/>
              </a:rPr>
              <a:t>Non-inline Deployment or in Sniffing mode, which is used primary for auditing database activity with </a:t>
            </a:r>
            <a:r>
              <a:rPr lang="en-US" sz="1800" dirty="0" smtClean="0">
                <a:cs typeface="Arial" pitchFamily="34" charset="0"/>
              </a:rPr>
              <a:t>zero network latency. The DBF appliance is deployed as a </a:t>
            </a:r>
            <a:r>
              <a:rPr lang="en-US" sz="2000" dirty="0" smtClean="0">
                <a:cs typeface="Arial" pitchFamily="34" charset="0"/>
              </a:rPr>
              <a:t>Transparent Inline Bridge which sees all database traffic to support blocking with high performance and low latency. It is also worth noting that the appliance offers fail-open interfaces to ensure uptime. </a:t>
            </a:r>
          </a:p>
          <a:p>
            <a:pPr>
              <a:lnSpc>
                <a:spcPct val="150000"/>
              </a:lnSpc>
              <a:spcBef>
                <a:spcPct val="25000"/>
              </a:spcBef>
              <a:spcAft>
                <a:spcPts val="98"/>
              </a:spcAft>
            </a:pPr>
            <a:endParaRPr lang="en-US" sz="2000" dirty="0" smtClean="0">
              <a:cs typeface="Arial" pitchFamily="34" charset="0"/>
            </a:endParaRPr>
          </a:p>
          <a:p>
            <a:pPr>
              <a:lnSpc>
                <a:spcPct val="150000"/>
              </a:lnSpc>
              <a:spcBef>
                <a:spcPct val="25000"/>
              </a:spcBef>
              <a:spcAft>
                <a:spcPts val="98"/>
              </a:spcAft>
            </a:pPr>
            <a:r>
              <a:rPr lang="en-US" sz="800" b="1" dirty="0" smtClean="0"/>
              <a:t>[CLICK] </a:t>
            </a:r>
            <a:r>
              <a:rPr lang="en-US" sz="800" dirty="0" smtClean="0"/>
              <a:t>Monitoring the activity of the DBA’s and System Administrators and anyone with local access to the database is done using an agent which is installed on the database server.</a:t>
            </a:r>
            <a:endParaRPr lang="en-US" sz="300" dirty="0" smtClean="0">
              <a:cs typeface="Arial" pitchFamily="34" charset="0"/>
            </a:endParaRPr>
          </a:p>
          <a:p>
            <a:pPr defTabSz="891723">
              <a:defRPr/>
            </a:pPr>
            <a:endParaRPr lang="en-US" dirty="0" smtClean="0"/>
          </a:p>
          <a:p>
            <a:pPr defTabSz="891723">
              <a:defRPr/>
            </a:pPr>
            <a:endParaRPr lang="en-US" b="1" dirty="0" smtClean="0"/>
          </a:p>
          <a:p>
            <a:pPr defTabSz="891723">
              <a:defRPr/>
            </a:pPr>
            <a:r>
              <a:rPr lang="en-US" b="1" dirty="0" smtClean="0"/>
              <a:t>[CLICK] </a:t>
            </a:r>
            <a:r>
              <a:rPr lang="en-US" b="0" dirty="0" smtClean="0"/>
              <a:t>All</a:t>
            </a:r>
            <a:r>
              <a:rPr lang="en-US" b="0" baseline="0" dirty="0" smtClean="0"/>
              <a:t> of the audit data is stored </a:t>
            </a:r>
            <a:r>
              <a:rPr lang="en-US" baseline="0" dirty="0" smtClean="0"/>
              <a:t>on the appliances in indexed files and the management server interface manages this data using the indexes. If more storage is required and SAN can be mounted to the server.  </a:t>
            </a:r>
            <a:endParaRPr lang="en-US" b="0" baseline="0" dirty="0" smtClean="0"/>
          </a:p>
          <a:p>
            <a:pPr defTabSz="891723">
              <a:defRPr/>
            </a:pPr>
            <a:endParaRPr lang="en-US" b="0" baseline="0" dirty="0" smtClean="0"/>
          </a:p>
          <a:p>
            <a:pPr defTabSz="891723">
              <a:defRPr/>
            </a:pPr>
            <a:r>
              <a:rPr lang="en-US" b="1" dirty="0" smtClean="0"/>
              <a:t>[CLICK] </a:t>
            </a:r>
            <a:r>
              <a:rPr lang="en-US" dirty="0" smtClean="0"/>
              <a:t>Finally, to ensure that your SecureSphere deployment is always armed with the latest defenses against new threats, and the most recent regulatory compliance best practices,</a:t>
            </a:r>
            <a:r>
              <a:rPr lang="en-US" baseline="0" dirty="0" smtClean="0"/>
              <a:t> </a:t>
            </a:r>
            <a:r>
              <a:rPr lang="en-US" dirty="0" smtClean="0"/>
              <a:t>updates to policies, reports and software are</a:t>
            </a:r>
            <a:r>
              <a:rPr lang="en-US" dirty="0" smtClean="0">
                <a:latin typeface="+mn-lt"/>
              </a:rPr>
              <a:t> automatically sent to your system by Imperva’s research group – the Application Defense Center. The ADC is our team of experts that research the latest attack vectors and vulnerabilities .</a:t>
            </a:r>
          </a:p>
          <a:p>
            <a:pPr defTabSz="891723">
              <a:defRPr/>
            </a:pPr>
            <a:endParaRPr lang="en-US" b="0" baseline="0" dirty="0" smtClean="0"/>
          </a:p>
          <a:p>
            <a:pPr defTabSz="891723">
              <a:defRPr/>
            </a:pPr>
            <a:r>
              <a:rPr lang="en-US" b="1" dirty="0" smtClean="0"/>
              <a:t>[CLICK] </a:t>
            </a:r>
            <a:r>
              <a:rPr lang="en-US" dirty="0" smtClean="0"/>
              <a:t> </a:t>
            </a:r>
          </a:p>
          <a:p>
            <a:pPr defTabSz="891723">
              <a:defRPr/>
            </a:pPr>
            <a:endParaRPr lang="en-US" b="1" dirty="0" smtClean="0"/>
          </a:p>
          <a:p>
            <a:pPr defTabSz="891723">
              <a:defRPr/>
            </a:pPr>
            <a:r>
              <a:rPr lang="en-US" b="0" baseline="0" dirty="0" smtClean="0"/>
              <a:t> </a:t>
            </a:r>
          </a:p>
          <a:p>
            <a:pPr defTabSz="891723">
              <a:defRPr/>
            </a:pPr>
            <a:endParaRPr lang="en-US" b="1" dirty="0" smtClean="0"/>
          </a:p>
          <a:p>
            <a:pPr defTabSz="891723">
              <a:defRPr/>
            </a:pPr>
            <a:endParaRPr lang="en-US" b="1" dirty="0" smtClean="0"/>
          </a:p>
          <a:p>
            <a:endParaRPr lang="en-US" dirty="0" smtClean="0"/>
          </a:p>
        </p:txBody>
      </p:sp>
      <p:sp>
        <p:nvSpPr>
          <p:cNvPr id="4" name="Slide Number Placeholder 3"/>
          <p:cNvSpPr>
            <a:spLocks noGrp="1"/>
          </p:cNvSpPr>
          <p:nvPr>
            <p:ph type="sldNum" sz="quarter" idx="5"/>
          </p:nvPr>
        </p:nvSpPr>
        <p:spPr/>
        <p:txBody>
          <a:bodyPr/>
          <a:lstStyle/>
          <a:p>
            <a:pPr>
              <a:defRPr/>
            </a:pPr>
            <a:fld id="{932F853F-10D4-436A-93B5-BA9E7A8C175B}"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341869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Once sensitive data has been identified, you can then monitor how users and applications interact with the data. Imperva Data Security provides continuous monitoring with separation of duties. It captures and analyzes all database activity from both application and privileged user accounts, providing detailed audit trails that show who accesses what data, when, and what was done to the data. The robust security rules engine enables organizations to customize security policies, and provides real-time alerting or blocking for policy violations. </a:t>
            </a:r>
          </a:p>
          <a:p>
            <a:pPr rtl="0"/>
            <a:endParaRPr lang="en-US" b="0" dirty="0">
              <a:effectLst/>
            </a:endParaRPr>
          </a:p>
          <a:p>
            <a:pPr rtl="0"/>
            <a:r>
              <a:rPr lang="en-US" sz="1200" b="0" i="0" u="none" strike="noStrike" kern="1200" dirty="0">
                <a:solidFill>
                  <a:schemeClr val="tx1"/>
                </a:solidFill>
                <a:effectLst/>
                <a:latin typeface="+mn-lt"/>
                <a:ea typeface="+mn-ea"/>
                <a:cs typeface="+mn-cs"/>
              </a:rPr>
              <a:t>Imperva Data Security enforces a unified security and compliance policy across heterogeneous data environments. It standardizes log events across various platforms, providing a consistent view over relational databases, mainframes, big data platforms, and data warehouses. It also supports databases in Microsoft Azure and Amazon Web Services (AWS) - including PaaS offerings such as Azure SQL and Amazon Relational Database Services (RDS). Detailed data activity is captured automatically, making it so much easier to fulfill audit requests.</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D2EB618E-E7A0-4729-95BE-B70CAF3AAE30}" type="slidenum">
              <a:rPr lang="en-US" smtClean="0"/>
              <a:t>6</a:t>
            </a:fld>
            <a:endParaRPr lang="en-US"/>
          </a:p>
        </p:txBody>
      </p:sp>
    </p:spTree>
    <p:extLst>
      <p:ext uri="{BB962C8B-B14F-4D97-AF65-F5344CB8AC3E}">
        <p14:creationId xmlns:p14="http://schemas.microsoft.com/office/powerpoint/2010/main" val="388237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collecting granular details and events captured by data activity monitoring, we then run data risk analytics on top of them. Imperva Data Security helps detect the real threats to your data, utilizing </a:t>
            </a:r>
            <a:r>
              <a:rPr lang="en-US" sz="1200" b="1" i="0" u="none" strike="noStrike" kern="1200" dirty="0">
                <a:solidFill>
                  <a:schemeClr val="tx1"/>
                </a:solidFill>
                <a:effectLst/>
                <a:latin typeface="+mn-lt"/>
                <a:ea typeface="+mn-ea"/>
                <a:cs typeface="+mn-cs"/>
              </a:rPr>
              <a:t>machine-learning, data access and user behavior analytics</a:t>
            </a:r>
            <a:r>
              <a:rPr lang="en-US" sz="1200" b="0" i="0" u="none" strike="noStrike" kern="1200" dirty="0">
                <a:solidFill>
                  <a:schemeClr val="tx1"/>
                </a:solidFill>
                <a:effectLst/>
                <a:latin typeface="+mn-lt"/>
                <a:ea typeface="+mn-ea"/>
                <a:cs typeface="+mn-cs"/>
              </a:rPr>
              <a:t> to distill millions of alerts and pinpoint critical incidents. As a result, </a:t>
            </a:r>
            <a:r>
              <a:rPr lang="en-US" sz="1200" b="1" i="0" u="none" strike="noStrike" kern="1200" dirty="0">
                <a:solidFill>
                  <a:schemeClr val="tx1"/>
                </a:solidFill>
                <a:effectLst/>
                <a:latin typeface="+mn-lt"/>
                <a:ea typeface="+mn-ea"/>
                <a:cs typeface="+mn-cs"/>
              </a:rPr>
              <a:t>only a few high-risk incidents are surfaced and far fewer incidents get sent to a SIEM</a:t>
            </a:r>
            <a:r>
              <a:rPr lang="en-US" sz="1200" b="0" i="0" u="none" strike="noStrike" kern="1200" dirty="0">
                <a:solidFill>
                  <a:schemeClr val="tx1"/>
                </a:solidFill>
                <a:effectLst/>
                <a:latin typeface="+mn-lt"/>
                <a:ea typeface="+mn-ea"/>
                <a:cs typeface="+mn-cs"/>
              </a:rPr>
              <a:t>. It also improves efficiency and effectiveness of your security team because they no longer have to filter out the noise and try to make sense out of all the security alerts that bombard them. Imperva accelerates incident detection and helps you find a needle in a haystack.</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QUESTIONS TO ASK YOUR CUSTOMERS: </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How many security events does your company generate per day?</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Are you using a SIEM to manage all these alerts?</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Is your security team able to handle them? </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D2EB618E-E7A0-4729-95BE-B70CAF3AAE30}" type="slidenum">
              <a:rPr lang="en-US" smtClean="0"/>
              <a:t>7</a:t>
            </a:fld>
            <a:endParaRPr lang="en-US"/>
          </a:p>
        </p:txBody>
      </p:sp>
    </p:spTree>
    <p:extLst>
      <p:ext uri="{BB962C8B-B14F-4D97-AF65-F5344CB8AC3E}">
        <p14:creationId xmlns:p14="http://schemas.microsoft.com/office/powerpoint/2010/main" val="224156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prioritize incidents using scoring and grouping capabilities to allow your security team to </a:t>
            </a:r>
            <a:r>
              <a:rPr lang="en-US" sz="1200" b="1" i="0" u="none" strike="noStrike" kern="1200" dirty="0">
                <a:solidFill>
                  <a:schemeClr val="tx1"/>
                </a:solidFill>
                <a:effectLst/>
                <a:latin typeface="+mn-lt"/>
                <a:ea typeface="+mn-ea"/>
                <a:cs typeface="+mn-cs"/>
              </a:rPr>
              <a:t>focus on what matters most</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provide actionable insights</a:t>
            </a:r>
            <a:r>
              <a:rPr lang="en-US" sz="1200" b="0" i="0" u="none" strike="noStrike" kern="1200" dirty="0">
                <a:solidFill>
                  <a:schemeClr val="tx1"/>
                </a:solidFill>
                <a:effectLst/>
                <a:latin typeface="+mn-lt"/>
                <a:ea typeface="+mn-ea"/>
                <a:cs typeface="+mn-cs"/>
              </a:rPr>
              <a:t>. Imperva data security also accelerates incident investigation and response by </a:t>
            </a:r>
            <a:r>
              <a:rPr lang="en-US" sz="1200" b="1" i="0" u="none" strike="noStrike" kern="1200" dirty="0">
                <a:solidFill>
                  <a:schemeClr val="tx1"/>
                </a:solidFill>
                <a:effectLst/>
                <a:latin typeface="+mn-lt"/>
                <a:ea typeface="+mn-ea"/>
                <a:cs typeface="+mn-cs"/>
              </a:rPr>
              <a:t>interpreting security incident in plain language</a:t>
            </a:r>
            <a:r>
              <a:rPr lang="en-US" sz="1200" b="0" i="0" u="none" strike="noStrike" kern="1200" dirty="0">
                <a:solidFill>
                  <a:schemeClr val="tx1"/>
                </a:solidFill>
                <a:effectLst/>
                <a:latin typeface="+mn-lt"/>
                <a:ea typeface="+mn-ea"/>
                <a:cs typeface="+mn-cs"/>
              </a:rPr>
              <a:t>, so your security team can quickly obtain visibility into what’s happening in the data environment and can carry out a successful investigation without the need to have deep database knowledge. In addition, it enables incident responders to block or quarantine suspicious users and block any unauthorized or inappropriate data access. You can also customize whitelisting and blacklisting policies to alert, block, or report on any unacceptable data access.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For non-production environment, such as QA, testing, or app development, Imperva data security also provides data masking capabilities to reduce attack surface. It replaces sensitive data with fictional but realistic data, maintaining data utility without exposing critical information.</a:t>
            </a:r>
          </a:p>
          <a:p>
            <a:endParaRPr lang="en-US" dirty="0"/>
          </a:p>
        </p:txBody>
      </p:sp>
      <p:sp>
        <p:nvSpPr>
          <p:cNvPr id="4" name="Slide Number Placeholder 3"/>
          <p:cNvSpPr>
            <a:spLocks noGrp="1"/>
          </p:cNvSpPr>
          <p:nvPr>
            <p:ph type="sldNum" sz="quarter" idx="10"/>
          </p:nvPr>
        </p:nvSpPr>
        <p:spPr/>
        <p:txBody>
          <a:bodyPr/>
          <a:lstStyle/>
          <a:p>
            <a:fld id="{D2EB618E-E7A0-4729-95BE-B70CAF3AAE30}" type="slidenum">
              <a:rPr lang="en-US" smtClean="0"/>
              <a:t>8</a:t>
            </a:fld>
            <a:endParaRPr lang="en-US"/>
          </a:p>
        </p:txBody>
      </p:sp>
    </p:spTree>
    <p:extLst>
      <p:ext uri="{BB962C8B-B14F-4D97-AF65-F5344CB8AC3E}">
        <p14:creationId xmlns:p14="http://schemas.microsoft.com/office/powerpoint/2010/main" val="389938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 404 - </a:t>
            </a:r>
            <a:r>
              <a:rPr lang="en-US" sz="1200" kern="1200" dirty="0" smtClean="0">
                <a:solidFill>
                  <a:schemeClr val="tx1"/>
                </a:solidFill>
                <a:effectLst/>
                <a:latin typeface="+mn-lt"/>
                <a:ea typeface="+mn-ea"/>
                <a:cs typeface="+mn-cs"/>
              </a:rPr>
              <a:t>The company’s external auditor must report on the reliability of management's assessment of internal control</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EC56B672-E3C1-4A0B-A8A1-973DC610CB16}" type="slidenum">
              <a:rPr lang="en-US" smtClean="0"/>
              <a:pPr>
                <a:defRPr/>
              </a:pPr>
              <a:t>9</a:t>
            </a:fld>
            <a:endParaRPr lang="en-US"/>
          </a:p>
        </p:txBody>
      </p:sp>
    </p:spTree>
    <p:extLst>
      <p:ext uri="{BB962C8B-B14F-4D97-AF65-F5344CB8AC3E}">
        <p14:creationId xmlns:p14="http://schemas.microsoft.com/office/powerpoint/2010/main" val="1594030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Graphic">
            <a:extLst>
              <a:ext uri="{FF2B5EF4-FFF2-40B4-BE49-F238E27FC236}">
                <a16:creationId xmlns:a16="http://schemas.microsoft.com/office/drawing/2014/main" id="{59C0B1E9-F81F-7E45-8A9A-8A536B637299}"/>
              </a:ext>
            </a:extLst>
          </p:cNvPr>
          <p:cNvPicPr>
            <a:picLocks noChangeAspect="1"/>
          </p:cNvPicPr>
          <p:nvPr userDrawn="1"/>
        </p:nvPicPr>
        <p:blipFill>
          <a:blip r:embed="rId2"/>
          <a:stretch>
            <a:fillRect/>
          </a:stretch>
        </p:blipFill>
        <p:spPr>
          <a:xfrm>
            <a:off x="1905000" y="1612900"/>
            <a:ext cx="10287000" cy="5245100"/>
          </a:xfrm>
          <a:prstGeom prst="rect">
            <a:avLst/>
          </a:prstGeom>
        </p:spPr>
      </p:pic>
      <p:pic>
        <p:nvPicPr>
          <p:cNvPr id="7" name="Imperva">
            <a:extLst>
              <a:ext uri="{FF2B5EF4-FFF2-40B4-BE49-F238E27FC236}">
                <a16:creationId xmlns:a16="http://schemas.microsoft.com/office/drawing/2014/main" id="{EABC4BD9-A01F-486B-B9B4-28F6D7D2CF8D}"/>
              </a:ext>
            </a:extLst>
          </p:cNvPr>
          <p:cNvPicPr>
            <a:picLocks noChangeAspect="1"/>
          </p:cNvPicPr>
          <p:nvPr userDrawn="1"/>
        </p:nvPicPr>
        <p:blipFill>
          <a:blip r:embed="rId3"/>
          <a:stretch>
            <a:fillRect/>
          </a:stretch>
        </p:blipFill>
        <p:spPr bwMode="black">
          <a:xfrm>
            <a:off x="365842" y="366565"/>
            <a:ext cx="1965960" cy="776036"/>
          </a:xfrm>
          <a:prstGeom prst="rect">
            <a:avLst/>
          </a:prstGeom>
        </p:spPr>
      </p:pic>
      <p:sp>
        <p:nvSpPr>
          <p:cNvPr id="2" name="Title 1">
            <a:extLst>
              <a:ext uri="{FF2B5EF4-FFF2-40B4-BE49-F238E27FC236}">
                <a16:creationId xmlns:a16="http://schemas.microsoft.com/office/drawing/2014/main" id="{C68B3D5F-8740-4340-9768-55F30CAE1049}"/>
              </a:ext>
            </a:extLst>
          </p:cNvPr>
          <p:cNvSpPr>
            <a:spLocks noGrp="1"/>
          </p:cNvSpPr>
          <p:nvPr>
            <p:ph type="ctrTitle" hasCustomPrompt="1"/>
          </p:nvPr>
        </p:nvSpPr>
        <p:spPr>
          <a:xfrm>
            <a:off x="533400" y="2857500"/>
            <a:ext cx="5867400" cy="2134918"/>
          </a:xfrm>
        </p:spPr>
        <p:txBody>
          <a:bodyPr anchor="t"/>
          <a:lstStyle>
            <a:lvl1pPr algn="l">
              <a:defRPr sz="4000">
                <a:solidFill>
                  <a:schemeClr val="tx1"/>
                </a:solidFill>
              </a:defRPr>
            </a:lvl1pPr>
          </a:lstStyle>
          <a:p>
            <a:r>
              <a:rPr lang="en-US" dirty="0"/>
              <a:t>[Presentation title]</a:t>
            </a:r>
          </a:p>
        </p:txBody>
      </p:sp>
      <p:sp>
        <p:nvSpPr>
          <p:cNvPr id="3" name="Subtitle 1">
            <a:extLst>
              <a:ext uri="{FF2B5EF4-FFF2-40B4-BE49-F238E27FC236}">
                <a16:creationId xmlns:a16="http://schemas.microsoft.com/office/drawing/2014/main" id="{6F4C99F6-319E-4D53-9C7E-E365235BF437}"/>
              </a:ext>
            </a:extLst>
          </p:cNvPr>
          <p:cNvSpPr>
            <a:spLocks noGrp="1"/>
          </p:cNvSpPr>
          <p:nvPr>
            <p:ph type="subTitle" idx="1" hasCustomPrompt="1"/>
          </p:nvPr>
        </p:nvSpPr>
        <p:spPr>
          <a:xfrm>
            <a:off x="533400" y="4992419"/>
            <a:ext cx="5257800" cy="798782"/>
          </a:xfrm>
        </p:spPr>
        <p:txBody>
          <a:bodyPr/>
          <a:lstStyle>
            <a:lvl1pPr marL="0" indent="0" algn="l">
              <a:lnSpc>
                <a:spcPct val="100000"/>
              </a:lnSpc>
              <a:spcBef>
                <a:spcPts val="0"/>
              </a:spcBef>
              <a:spcAft>
                <a:spcPts val="400"/>
              </a:spcAft>
              <a:buNone/>
              <a:defRPr sz="1600" b="1">
                <a:solidFill>
                  <a:schemeClr val="tx1"/>
                </a:solidFill>
              </a:defRPr>
            </a:lvl1pPr>
            <a:lvl2pPr marL="0" indent="0" algn="l">
              <a:lnSpc>
                <a:spcPct val="100000"/>
              </a:lnSpc>
              <a:spcBef>
                <a:spcPts val="0"/>
              </a:spcBef>
              <a:spcAft>
                <a:spcPts val="400"/>
              </a:spcAft>
              <a:buNone/>
              <a:defRPr sz="1600" b="1">
                <a:solidFill>
                  <a:schemeClr val="tx1"/>
                </a:solidFill>
              </a:defRPr>
            </a:lvl2pPr>
            <a:lvl3pPr marL="0" indent="0" algn="l">
              <a:lnSpc>
                <a:spcPct val="100000"/>
              </a:lnSpc>
              <a:spcBef>
                <a:spcPts val="0"/>
              </a:spcBef>
              <a:spcAft>
                <a:spcPts val="400"/>
              </a:spcAft>
              <a:buNone/>
              <a:defRPr sz="1600" b="1">
                <a:solidFill>
                  <a:schemeClr val="tx1"/>
                </a:solidFill>
              </a:defRPr>
            </a:lvl3pPr>
            <a:lvl4pPr marL="0" indent="0" algn="l">
              <a:lnSpc>
                <a:spcPct val="100000"/>
              </a:lnSpc>
              <a:spcBef>
                <a:spcPts val="0"/>
              </a:spcBef>
              <a:spcAft>
                <a:spcPts val="400"/>
              </a:spcAft>
              <a:buNone/>
              <a:defRPr sz="1600" b="1">
                <a:solidFill>
                  <a:schemeClr val="tx1"/>
                </a:solidFill>
              </a:defRPr>
            </a:lvl4pPr>
            <a:lvl5pPr marL="0" indent="0" algn="l">
              <a:lnSpc>
                <a:spcPct val="100000"/>
              </a:lnSpc>
              <a:spcBef>
                <a:spcPts val="0"/>
              </a:spcBef>
              <a:spcAft>
                <a:spcPts val="400"/>
              </a:spcAft>
              <a:buNone/>
              <a:defRPr sz="1600" b="1">
                <a:solidFill>
                  <a:schemeClr val="tx1"/>
                </a:solidFill>
              </a:defRPr>
            </a:lvl5pPr>
            <a:lvl6pPr marL="0" indent="0" algn="l">
              <a:lnSpc>
                <a:spcPct val="100000"/>
              </a:lnSpc>
              <a:spcBef>
                <a:spcPts val="0"/>
              </a:spcBef>
              <a:spcAft>
                <a:spcPts val="400"/>
              </a:spcAft>
              <a:buNone/>
              <a:defRPr sz="1600" b="1">
                <a:solidFill>
                  <a:schemeClr val="tx1"/>
                </a:solidFill>
              </a:defRPr>
            </a:lvl6pPr>
            <a:lvl7pPr marL="0" indent="0" algn="l">
              <a:lnSpc>
                <a:spcPct val="100000"/>
              </a:lnSpc>
              <a:spcBef>
                <a:spcPts val="0"/>
              </a:spcBef>
              <a:spcAft>
                <a:spcPts val="400"/>
              </a:spcAft>
              <a:buNone/>
              <a:defRPr sz="1600" b="1">
                <a:solidFill>
                  <a:schemeClr val="tx1"/>
                </a:solidFill>
              </a:defRPr>
            </a:lvl7pPr>
            <a:lvl8pPr marL="0" indent="0" algn="l">
              <a:lnSpc>
                <a:spcPct val="100000"/>
              </a:lnSpc>
              <a:spcBef>
                <a:spcPts val="0"/>
              </a:spcBef>
              <a:spcAft>
                <a:spcPts val="400"/>
              </a:spcAft>
              <a:buNone/>
              <a:defRPr sz="1600" b="1">
                <a:solidFill>
                  <a:schemeClr val="tx1"/>
                </a:solidFill>
              </a:defRPr>
            </a:lvl8pPr>
            <a:lvl9pPr marL="0" indent="0" algn="l">
              <a:lnSpc>
                <a:spcPct val="100000"/>
              </a:lnSpc>
              <a:spcBef>
                <a:spcPts val="0"/>
              </a:spcBef>
              <a:spcAft>
                <a:spcPts val="400"/>
              </a:spcAft>
              <a:buNone/>
              <a:defRPr sz="1600" b="1">
                <a:solidFill>
                  <a:schemeClr val="tx1"/>
                </a:solidFill>
              </a:defRPr>
            </a:lvl9pPr>
          </a:lstStyle>
          <a:p>
            <a:r>
              <a:rPr lang="en-US" dirty="0"/>
              <a:t>[Presenter’s Name]</a:t>
            </a:r>
            <a:br>
              <a:rPr lang="en-US" dirty="0"/>
            </a:br>
            <a:r>
              <a:rPr lang="en-US" dirty="0"/>
              <a:t>[Date]</a:t>
            </a:r>
          </a:p>
        </p:txBody>
      </p:sp>
    </p:spTree>
    <p:extLst>
      <p:ext uri="{BB962C8B-B14F-4D97-AF65-F5344CB8AC3E}">
        <p14:creationId xmlns:p14="http://schemas.microsoft.com/office/powerpoint/2010/main" val="3038229506"/>
      </p:ext>
    </p:extLst>
  </p:cSld>
  <p:clrMapOvr>
    <a:masterClrMapping/>
  </p:clrMapOvr>
  <p:extLst mod="1">
    <p:ext uri="{DCECCB84-F9BA-43D5-87BE-67443E8EF086}">
      <p15:sldGuideLst xmlns:p15="http://schemas.microsoft.com/office/powerpoint/2012/main">
        <p15:guide id="1" orient="horz" pos="3144" userDrawn="1">
          <p15:clr>
            <a:srgbClr val="FDE53C"/>
          </p15:clr>
        </p15:guide>
        <p15:guide id="2" orient="horz" pos="2160" userDrawn="1">
          <p15:clr>
            <a:srgbClr val="FDE53C"/>
          </p15:clr>
        </p15:guide>
        <p15:guide id="3" orient="horz" pos="1800" userDrawn="1">
          <p15:clr>
            <a:srgbClr val="FDE53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p:txBody>
          <a:bodyPr/>
          <a:lstStyle>
            <a:lvl1pPr>
              <a:defRPr/>
            </a:lvl1pPr>
          </a:lstStyle>
          <a:p>
            <a:r>
              <a:rPr lang="en-US" dirty="0"/>
              <a:t>[Slide title]</a:t>
            </a:r>
          </a:p>
        </p:txBody>
      </p:sp>
      <p:sp>
        <p:nvSpPr>
          <p:cNvPr id="9" name="Subtitle 1">
            <a:extLst>
              <a:ext uri="{FF2B5EF4-FFF2-40B4-BE49-F238E27FC236}">
                <a16:creationId xmlns:a16="http://schemas.microsoft.com/office/drawing/2014/main" id="{6540AC9D-D713-419A-BBEB-B617AB164098}"/>
              </a:ext>
            </a:extLst>
          </p:cNvPr>
          <p:cNvSpPr>
            <a:spLocks noGrp="1"/>
          </p:cNvSpPr>
          <p:nvPr>
            <p:ph type="subTitle" idx="14" hasCustomPrompt="1"/>
          </p:nvPr>
        </p:nvSpPr>
        <p:spPr>
          <a:xfrm>
            <a:off x="534988" y="1037497"/>
            <a:ext cx="11123612"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2057400"/>
            <a:ext cx="3328416"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4431364" y="2057400"/>
            <a:ext cx="3328416"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DD1F4B37-E1A4-4909-B7AB-8782FC4D033A}"/>
              </a:ext>
            </a:extLst>
          </p:cNvPr>
          <p:cNvSpPr>
            <a:spLocks noGrp="1"/>
          </p:cNvSpPr>
          <p:nvPr>
            <p:ph sz="half" idx="13"/>
          </p:nvPr>
        </p:nvSpPr>
        <p:spPr>
          <a:xfrm>
            <a:off x="8329328" y="2057400"/>
            <a:ext cx="3328416"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7AB0BE76-C8DE-4414-8E03-198C25D0185B}"/>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6" name="Footer Placeholder 5">
            <a:extLst>
              <a:ext uri="{FF2B5EF4-FFF2-40B4-BE49-F238E27FC236}">
                <a16:creationId xmlns:a16="http://schemas.microsoft.com/office/drawing/2014/main" id="{D9FB76B2-370E-4176-A1CF-ADE7B39260D6}"/>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187815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p:txBody>
          <a:bodyPr/>
          <a:lstStyle>
            <a:lvl1pPr>
              <a:defRPr/>
            </a:lvl1pPr>
          </a:lstStyle>
          <a:p>
            <a:r>
              <a:rPr lang="en-US" dirty="0"/>
              <a:t>[Slide title]</a:t>
            </a:r>
          </a:p>
        </p:txBody>
      </p:sp>
      <p:sp>
        <p:nvSpPr>
          <p:cNvPr id="11" name="Subtitle 1">
            <a:extLst>
              <a:ext uri="{FF2B5EF4-FFF2-40B4-BE49-F238E27FC236}">
                <a16:creationId xmlns:a16="http://schemas.microsoft.com/office/drawing/2014/main" id="{B151DA8B-B7B9-41F0-9D59-801A83A46587}"/>
              </a:ext>
            </a:extLst>
          </p:cNvPr>
          <p:cNvSpPr>
            <a:spLocks noGrp="1"/>
          </p:cNvSpPr>
          <p:nvPr>
            <p:ph type="subTitle" idx="15" hasCustomPrompt="1"/>
          </p:nvPr>
        </p:nvSpPr>
        <p:spPr>
          <a:xfrm>
            <a:off x="534988" y="1037497"/>
            <a:ext cx="11123612"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2057400"/>
            <a:ext cx="235000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3458066" y="2057400"/>
            <a:ext cx="235000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DD1F4B37-E1A4-4909-B7AB-8782FC4D033A}"/>
              </a:ext>
            </a:extLst>
          </p:cNvPr>
          <p:cNvSpPr>
            <a:spLocks noGrp="1"/>
          </p:cNvSpPr>
          <p:nvPr>
            <p:ph sz="half" idx="13"/>
          </p:nvPr>
        </p:nvSpPr>
        <p:spPr>
          <a:xfrm>
            <a:off x="6382732" y="2057400"/>
            <a:ext cx="235000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71A1CBFB-B170-4E8A-81AA-D379CEDAC019}"/>
              </a:ext>
            </a:extLst>
          </p:cNvPr>
          <p:cNvSpPr>
            <a:spLocks noGrp="1"/>
          </p:cNvSpPr>
          <p:nvPr>
            <p:ph sz="half" idx="14"/>
          </p:nvPr>
        </p:nvSpPr>
        <p:spPr>
          <a:xfrm>
            <a:off x="9307398" y="2060154"/>
            <a:ext cx="235000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7AB0BE76-C8DE-4414-8E03-198C25D0185B}"/>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6" name="Footer Placeholder 5">
            <a:extLst>
              <a:ext uri="{FF2B5EF4-FFF2-40B4-BE49-F238E27FC236}">
                <a16:creationId xmlns:a16="http://schemas.microsoft.com/office/drawing/2014/main" id="{D9FB76B2-370E-4176-A1CF-ADE7B39260D6}"/>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3874048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Numbered">
    <p:bg>
      <p:bgPr>
        <a:solidFill>
          <a:schemeClr val="bg2"/>
        </a:solidFill>
        <a:effectLst/>
      </p:bgPr>
    </p:bg>
    <p:spTree>
      <p:nvGrpSpPr>
        <p:cNvPr id="1" name=""/>
        <p:cNvGrpSpPr/>
        <p:nvPr/>
      </p:nvGrpSpPr>
      <p:grpSpPr>
        <a:xfrm>
          <a:off x="0" y="0"/>
          <a:ext cx="0" cy="0"/>
          <a:chOff x="0" y="0"/>
          <a:chExt cx="0" cy="0"/>
        </a:xfrm>
      </p:grpSpPr>
      <p:sp>
        <p:nvSpPr>
          <p:cNvPr id="12" name="White Header">
            <a:extLst>
              <a:ext uri="{FF2B5EF4-FFF2-40B4-BE49-F238E27FC236}">
                <a16:creationId xmlns:a16="http://schemas.microsoft.com/office/drawing/2014/main" id="{11CCBB70-9F7D-7F49-A47D-8C939AAA5DD3}"/>
              </a:ext>
            </a:extLst>
          </p:cNvPr>
          <p:cNvSpPr/>
          <p:nvPr userDrawn="1"/>
        </p:nvSpPr>
        <p:spPr bwMode="hidden">
          <a:xfrm>
            <a:off x="0" y="0"/>
            <a:ext cx="12192000" cy="1657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p:txBody>
          <a:bodyPr/>
          <a:lstStyle>
            <a:lvl1pPr>
              <a:defRPr/>
            </a:lvl1pPr>
          </a:lstStyle>
          <a:p>
            <a:r>
              <a:rPr lang="en-US" dirty="0"/>
              <a:t>[Slide title]</a:t>
            </a:r>
          </a:p>
        </p:txBody>
      </p:sp>
      <p:sp>
        <p:nvSpPr>
          <p:cNvPr id="13" name="Subtitle 1">
            <a:extLst>
              <a:ext uri="{FF2B5EF4-FFF2-40B4-BE49-F238E27FC236}">
                <a16:creationId xmlns:a16="http://schemas.microsoft.com/office/drawing/2014/main" id="{76B59A56-102A-4016-BE08-0C9A0576B788}"/>
              </a:ext>
            </a:extLst>
          </p:cNvPr>
          <p:cNvSpPr>
            <a:spLocks noGrp="1"/>
          </p:cNvSpPr>
          <p:nvPr>
            <p:ph type="subTitle" idx="15" hasCustomPrompt="1"/>
          </p:nvPr>
        </p:nvSpPr>
        <p:spPr>
          <a:xfrm>
            <a:off x="534988" y="1037497"/>
            <a:ext cx="11123612"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hasCustomPrompt="1"/>
          </p:nvPr>
        </p:nvSpPr>
        <p:spPr>
          <a:xfrm>
            <a:off x="533400" y="2057400"/>
            <a:ext cx="2350008" cy="3733800"/>
          </a:xfrm>
        </p:spPr>
        <p:txBody>
          <a:bodyPr/>
          <a:lstStyle>
            <a:lvl1pPr>
              <a:defRPr sz="6000"/>
            </a:lvl1pPr>
            <a:lvl2pPr>
              <a:defRPr b="1"/>
            </a:lvl2pPr>
            <a:lvl3pPr marL="0" indent="0">
              <a:buNone/>
              <a:defRPr sz="1400"/>
            </a:lvl3pPr>
            <a:lvl4pPr marL="171450" indent="-169863">
              <a:buFont typeface="Arial" panose="020B0604020202020204" pitchFamily="34" charset="0"/>
              <a:buChar char="•"/>
              <a:defRPr sz="1200"/>
            </a:lvl4pPr>
          </a:lstStyle>
          <a:p>
            <a:pPr lvl="0"/>
            <a:r>
              <a:rPr lang="en-US" dirty="0"/>
              <a: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hasCustomPrompt="1"/>
          </p:nvPr>
        </p:nvSpPr>
        <p:spPr>
          <a:xfrm>
            <a:off x="3458066" y="2057400"/>
            <a:ext cx="2350008" cy="3733800"/>
          </a:xfrm>
        </p:spPr>
        <p:txBody>
          <a:bodyPr/>
          <a:lstStyle>
            <a:lvl1pPr>
              <a:defRPr sz="6000"/>
            </a:lvl1pPr>
            <a:lvl2pPr>
              <a:defRPr b="1"/>
            </a:lvl2pPr>
            <a:lvl3pPr marL="0" indent="0">
              <a:buNone/>
              <a:defRPr sz="1400"/>
            </a:lvl3pPr>
            <a:lvl4pPr marL="171450" indent="-171450">
              <a:buFont typeface="Arial" panose="020B0604020202020204" pitchFamily="34" charset="0"/>
              <a:buChar char="•"/>
              <a:defRPr sz="1200"/>
            </a:lvl4pPr>
          </a:lstStyle>
          <a:p>
            <a:pPr lvl="0"/>
            <a:r>
              <a:rPr lang="en-US" dirty="0"/>
              <a: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Content Placeholder 3">
            <a:extLst>
              <a:ext uri="{FF2B5EF4-FFF2-40B4-BE49-F238E27FC236}">
                <a16:creationId xmlns:a16="http://schemas.microsoft.com/office/drawing/2014/main" id="{DD1F4B37-E1A4-4909-B7AB-8782FC4D033A}"/>
              </a:ext>
            </a:extLst>
          </p:cNvPr>
          <p:cNvSpPr>
            <a:spLocks noGrp="1"/>
          </p:cNvSpPr>
          <p:nvPr>
            <p:ph sz="half" idx="13" hasCustomPrompt="1"/>
          </p:nvPr>
        </p:nvSpPr>
        <p:spPr>
          <a:xfrm>
            <a:off x="6382732" y="2057400"/>
            <a:ext cx="2350008" cy="3733800"/>
          </a:xfrm>
        </p:spPr>
        <p:txBody>
          <a:bodyPr/>
          <a:lstStyle>
            <a:lvl1pPr>
              <a:defRPr sz="6000"/>
            </a:lvl1pPr>
            <a:lvl2pPr>
              <a:defRPr b="1"/>
            </a:lvl2pPr>
            <a:lvl3pPr marL="0" indent="0">
              <a:buNone/>
              <a:defRPr sz="1400"/>
            </a:lvl3pPr>
            <a:lvl4pPr marL="171450" indent="-171450">
              <a:buFont typeface="Arial" panose="020B0604020202020204" pitchFamily="34" charset="0"/>
              <a:buChar char="•"/>
              <a:defRPr sz="1200"/>
            </a:lvl4pPr>
          </a:lstStyle>
          <a:p>
            <a:pPr lvl="0"/>
            <a:r>
              <a:rPr lang="en-US" dirty="0"/>
              <a: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4" name="Content Placeholder 3">
            <a:extLst>
              <a:ext uri="{FF2B5EF4-FFF2-40B4-BE49-F238E27FC236}">
                <a16:creationId xmlns:a16="http://schemas.microsoft.com/office/drawing/2014/main" id="{71A1CBFB-B170-4E8A-81AA-D379CEDAC019}"/>
              </a:ext>
            </a:extLst>
          </p:cNvPr>
          <p:cNvSpPr>
            <a:spLocks noGrp="1"/>
          </p:cNvSpPr>
          <p:nvPr>
            <p:ph sz="half" idx="14" hasCustomPrompt="1"/>
          </p:nvPr>
        </p:nvSpPr>
        <p:spPr>
          <a:xfrm>
            <a:off x="9307398" y="2060154"/>
            <a:ext cx="2350008" cy="3733800"/>
          </a:xfrm>
        </p:spPr>
        <p:txBody>
          <a:bodyPr/>
          <a:lstStyle>
            <a:lvl1pPr>
              <a:defRPr sz="6000"/>
            </a:lvl1pPr>
            <a:lvl2pPr>
              <a:defRPr b="1"/>
            </a:lvl2pPr>
            <a:lvl3pPr marL="0" indent="0">
              <a:buNone/>
              <a:defRPr sz="1400"/>
            </a:lvl3pPr>
            <a:lvl4pPr marL="171450" indent="-171450">
              <a:buFont typeface="Arial" panose="020B0604020202020204" pitchFamily="34" charset="0"/>
              <a:buChar char="•"/>
              <a:defRPr sz="1200"/>
            </a:lvl4pPr>
          </a:lstStyle>
          <a:p>
            <a:pPr lvl="0"/>
            <a:r>
              <a:rPr lang="en-US" dirty="0"/>
              <a: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Slide Number Placeholder 6">
            <a:extLst>
              <a:ext uri="{FF2B5EF4-FFF2-40B4-BE49-F238E27FC236}">
                <a16:creationId xmlns:a16="http://schemas.microsoft.com/office/drawing/2014/main" id="{7AB0BE76-C8DE-4414-8E03-198C25D0185B}"/>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6" name="Footer Placeholder 5">
            <a:extLst>
              <a:ext uri="{FF2B5EF4-FFF2-40B4-BE49-F238E27FC236}">
                <a16:creationId xmlns:a16="http://schemas.microsoft.com/office/drawing/2014/main" id="{D9FB76B2-370E-4176-A1CF-ADE7B39260D6}"/>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2545043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 Graphic 1">
    <p:spTree>
      <p:nvGrpSpPr>
        <p:cNvPr id="1" name=""/>
        <p:cNvGrpSpPr/>
        <p:nvPr/>
      </p:nvGrpSpPr>
      <p:grpSpPr>
        <a:xfrm>
          <a:off x="0" y="0"/>
          <a:ext cx="0" cy="0"/>
          <a:chOff x="0" y="0"/>
          <a:chExt cx="0" cy="0"/>
        </a:xfrm>
      </p:grpSpPr>
      <p:sp>
        <p:nvSpPr>
          <p:cNvPr id="23" name="Background">
            <a:extLst>
              <a:ext uri="{FF2B5EF4-FFF2-40B4-BE49-F238E27FC236}">
                <a16:creationId xmlns:a16="http://schemas.microsoft.com/office/drawing/2014/main" id="{759AD35C-86FA-42E4-AAF0-74EABF3CF495}"/>
              </a:ext>
            </a:extLst>
          </p:cNvPr>
          <p:cNvSpPr/>
          <p:nvPr userDrawn="1"/>
        </p:nvSpPr>
        <p:spPr>
          <a:xfrm>
            <a:off x="7962900" y="0"/>
            <a:ext cx="4229100" cy="6324601"/>
          </a:xfrm>
          <a:prstGeom prst="rect">
            <a:avLst/>
          </a:prstGeom>
          <a:solidFill>
            <a:srgbClr val="053C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7" name="Graphic">
            <a:extLst>
              <a:ext uri="{FF2B5EF4-FFF2-40B4-BE49-F238E27FC236}">
                <a16:creationId xmlns:a16="http://schemas.microsoft.com/office/drawing/2014/main" id="{3AB46E8E-2F7E-6242-8F05-03BCE0CB0A52}"/>
              </a:ext>
            </a:extLst>
          </p:cNvPr>
          <p:cNvPicPr>
            <a:picLocks noChangeAspect="1"/>
          </p:cNvPicPr>
          <p:nvPr userDrawn="1"/>
        </p:nvPicPr>
        <p:blipFill>
          <a:blip r:embed="rId2"/>
          <a:stretch>
            <a:fillRect/>
          </a:stretch>
        </p:blipFill>
        <p:spPr>
          <a:xfrm>
            <a:off x="7962900" y="0"/>
            <a:ext cx="4229100" cy="6324600"/>
          </a:xfrm>
          <a:prstGeom prst="rect">
            <a:avLst/>
          </a:prstGeom>
        </p:spPr>
      </p:pic>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a:xfrm>
            <a:off x="533401" y="533399"/>
            <a:ext cx="7124698" cy="716667"/>
          </a:xfrm>
        </p:spPr>
        <p:txBody>
          <a:bodyPr/>
          <a:lstStyle>
            <a:lvl1pPr>
              <a:defRPr/>
            </a:lvl1pPr>
          </a:lstStyle>
          <a:p>
            <a:r>
              <a:rPr lang="en-US" dirty="0"/>
              <a:t>[Slide title]</a:t>
            </a:r>
          </a:p>
        </p:txBody>
      </p:sp>
      <p:sp>
        <p:nvSpPr>
          <p:cNvPr id="12" name="Subtitle 1">
            <a:extLst>
              <a:ext uri="{FF2B5EF4-FFF2-40B4-BE49-F238E27FC236}">
                <a16:creationId xmlns:a16="http://schemas.microsoft.com/office/drawing/2014/main" id="{C1AC48A4-12C1-4284-8C0E-059037B64337}"/>
              </a:ext>
            </a:extLst>
          </p:cNvPr>
          <p:cNvSpPr>
            <a:spLocks noGrp="1"/>
          </p:cNvSpPr>
          <p:nvPr>
            <p:ph type="subTitle" idx="14" hasCustomPrompt="1"/>
          </p:nvPr>
        </p:nvSpPr>
        <p:spPr>
          <a:xfrm>
            <a:off x="534988" y="1037497"/>
            <a:ext cx="7123111"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2057400"/>
            <a:ext cx="235000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3458066" y="2057400"/>
            <a:ext cx="2333134"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BB2F574-CAE1-464D-889D-308F0E485AD9}"/>
              </a:ext>
            </a:extLst>
          </p:cNvPr>
          <p:cNvSpPr>
            <a:spLocks noGrp="1"/>
          </p:cNvSpPr>
          <p:nvPr>
            <p:ph type="sldNum" sz="quarter" idx="16"/>
          </p:nvPr>
        </p:nvSpPr>
        <p:spPr/>
        <p:txBody>
          <a:bodyPr/>
          <a:lstStyle/>
          <a:p>
            <a:fld id="{13A8B727-12B9-491C-B1C4-7F1653AE97A1}" type="slidenum">
              <a:rPr lang="en-US" smtClean="0"/>
              <a:pPr/>
              <a:t>‹#›</a:t>
            </a:fld>
            <a:endParaRPr lang="en-US" dirty="0"/>
          </a:p>
        </p:txBody>
      </p:sp>
      <p:sp>
        <p:nvSpPr>
          <p:cNvPr id="5" name="Footer Placeholder 4">
            <a:extLst>
              <a:ext uri="{FF2B5EF4-FFF2-40B4-BE49-F238E27FC236}">
                <a16:creationId xmlns:a16="http://schemas.microsoft.com/office/drawing/2014/main" id="{E6C8FDF0-7A4E-0D4E-BE79-C3C2F3DF8916}"/>
              </a:ext>
            </a:extLst>
          </p:cNvPr>
          <p:cNvSpPr>
            <a:spLocks noGrp="1"/>
          </p:cNvSpPr>
          <p:nvPr>
            <p:ph type="ftr" sz="quarter" idx="15"/>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3670597625"/>
      </p:ext>
    </p:extLst>
  </p:cSld>
  <p:clrMapOvr>
    <a:masterClrMapping/>
  </p:clrMapOvr>
  <p:extLst mod="1">
    <p:ext uri="{DCECCB84-F9BA-43D5-87BE-67443E8EF086}">
      <p15:sldGuideLst xmlns:p15="http://schemas.microsoft.com/office/powerpoint/2012/main">
        <p15:guide id="1" pos="5016" userDrawn="1">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 Graphic 2">
    <p:spTree>
      <p:nvGrpSpPr>
        <p:cNvPr id="1" name=""/>
        <p:cNvGrpSpPr/>
        <p:nvPr/>
      </p:nvGrpSpPr>
      <p:grpSpPr>
        <a:xfrm>
          <a:off x="0" y="0"/>
          <a:ext cx="0" cy="0"/>
          <a:chOff x="0" y="0"/>
          <a:chExt cx="0" cy="0"/>
        </a:xfrm>
      </p:grpSpPr>
      <p:sp>
        <p:nvSpPr>
          <p:cNvPr id="23" name="Background">
            <a:extLst>
              <a:ext uri="{FF2B5EF4-FFF2-40B4-BE49-F238E27FC236}">
                <a16:creationId xmlns:a16="http://schemas.microsoft.com/office/drawing/2014/main" id="{759AD35C-86FA-42E4-AAF0-74EABF3CF495}"/>
              </a:ext>
            </a:extLst>
          </p:cNvPr>
          <p:cNvSpPr/>
          <p:nvPr userDrawn="1"/>
        </p:nvSpPr>
        <p:spPr>
          <a:xfrm>
            <a:off x="7962900" y="0"/>
            <a:ext cx="4229100" cy="6324600"/>
          </a:xfrm>
          <a:prstGeom prst="rect">
            <a:avLst/>
          </a:prstGeom>
          <a:solidFill>
            <a:srgbClr val="285A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6" name="Graphic">
            <a:extLst>
              <a:ext uri="{FF2B5EF4-FFF2-40B4-BE49-F238E27FC236}">
                <a16:creationId xmlns:a16="http://schemas.microsoft.com/office/drawing/2014/main" id="{78AE102D-7DEA-594F-98C5-F35EE048B47D}"/>
              </a:ext>
            </a:extLst>
          </p:cNvPr>
          <p:cNvPicPr>
            <a:picLocks noChangeAspect="1"/>
          </p:cNvPicPr>
          <p:nvPr userDrawn="1"/>
        </p:nvPicPr>
        <p:blipFill>
          <a:blip r:embed="rId2"/>
          <a:stretch>
            <a:fillRect/>
          </a:stretch>
        </p:blipFill>
        <p:spPr>
          <a:xfrm>
            <a:off x="7962900" y="0"/>
            <a:ext cx="4229100" cy="6324600"/>
          </a:xfrm>
          <a:prstGeom prst="rect">
            <a:avLst/>
          </a:prstGeom>
        </p:spPr>
      </p:pic>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a:xfrm>
            <a:off x="533401" y="533399"/>
            <a:ext cx="7124698" cy="716667"/>
          </a:xfrm>
        </p:spPr>
        <p:txBody>
          <a:bodyPr/>
          <a:lstStyle>
            <a:lvl1pPr>
              <a:defRPr/>
            </a:lvl1pPr>
          </a:lstStyle>
          <a:p>
            <a:r>
              <a:rPr lang="en-US" dirty="0"/>
              <a:t>[Slide title]</a:t>
            </a:r>
          </a:p>
        </p:txBody>
      </p:sp>
      <p:sp>
        <p:nvSpPr>
          <p:cNvPr id="12" name="Subtitle 1">
            <a:extLst>
              <a:ext uri="{FF2B5EF4-FFF2-40B4-BE49-F238E27FC236}">
                <a16:creationId xmlns:a16="http://schemas.microsoft.com/office/drawing/2014/main" id="{FB8F4576-C99D-49FE-B6A6-73110B0FA606}"/>
              </a:ext>
            </a:extLst>
          </p:cNvPr>
          <p:cNvSpPr>
            <a:spLocks noGrp="1"/>
          </p:cNvSpPr>
          <p:nvPr>
            <p:ph type="subTitle" idx="14" hasCustomPrompt="1"/>
          </p:nvPr>
        </p:nvSpPr>
        <p:spPr>
          <a:xfrm>
            <a:off x="534988" y="1037497"/>
            <a:ext cx="7123111"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2057400"/>
            <a:ext cx="235000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3458066" y="2057400"/>
            <a:ext cx="2333134"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CDE657D-4937-8749-8C8D-F821493ED415}"/>
              </a:ext>
            </a:extLst>
          </p:cNvPr>
          <p:cNvSpPr>
            <a:spLocks noGrp="1"/>
          </p:cNvSpPr>
          <p:nvPr>
            <p:ph type="sldNum" sz="quarter" idx="16"/>
          </p:nvPr>
        </p:nvSpPr>
        <p:spPr/>
        <p:txBody>
          <a:bodyPr/>
          <a:lstStyle/>
          <a:p>
            <a:fld id="{13A8B727-12B9-491C-B1C4-7F1653AE97A1}" type="slidenum">
              <a:rPr lang="en-US" smtClean="0"/>
              <a:pPr/>
              <a:t>‹#›</a:t>
            </a:fld>
            <a:endParaRPr lang="en-US" dirty="0"/>
          </a:p>
        </p:txBody>
      </p:sp>
      <p:sp>
        <p:nvSpPr>
          <p:cNvPr id="5" name="Footer Placeholder 4">
            <a:extLst>
              <a:ext uri="{FF2B5EF4-FFF2-40B4-BE49-F238E27FC236}">
                <a16:creationId xmlns:a16="http://schemas.microsoft.com/office/drawing/2014/main" id="{B10B683B-52F8-D940-9529-4C735B8C2F69}"/>
              </a:ext>
            </a:extLst>
          </p:cNvPr>
          <p:cNvSpPr>
            <a:spLocks noGrp="1"/>
          </p:cNvSpPr>
          <p:nvPr>
            <p:ph type="ftr" sz="quarter" idx="15"/>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4117945709"/>
      </p:ext>
    </p:extLst>
  </p:cSld>
  <p:clrMapOvr>
    <a:masterClrMapping/>
  </p:clrMapOvr>
  <p:extLst mod="1">
    <p:ext uri="{DCECCB84-F9BA-43D5-87BE-67443E8EF086}">
      <p15:sldGuideLst xmlns:p15="http://schemas.microsoft.com/office/powerpoint/2012/main">
        <p15:guide id="1" pos="5016">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Graphic 3">
    <p:spTree>
      <p:nvGrpSpPr>
        <p:cNvPr id="1" name=""/>
        <p:cNvGrpSpPr/>
        <p:nvPr/>
      </p:nvGrpSpPr>
      <p:grpSpPr>
        <a:xfrm>
          <a:off x="0" y="0"/>
          <a:ext cx="0" cy="0"/>
          <a:chOff x="0" y="0"/>
          <a:chExt cx="0" cy="0"/>
        </a:xfrm>
      </p:grpSpPr>
      <p:sp>
        <p:nvSpPr>
          <p:cNvPr id="23" name="Background">
            <a:extLst>
              <a:ext uri="{FF2B5EF4-FFF2-40B4-BE49-F238E27FC236}">
                <a16:creationId xmlns:a16="http://schemas.microsoft.com/office/drawing/2014/main" id="{759AD35C-86FA-42E4-AAF0-74EABF3CF495}"/>
              </a:ext>
            </a:extLst>
          </p:cNvPr>
          <p:cNvSpPr/>
          <p:nvPr userDrawn="1"/>
        </p:nvSpPr>
        <p:spPr>
          <a:xfrm>
            <a:off x="7962900" y="0"/>
            <a:ext cx="4229100" cy="6324600"/>
          </a:xfrm>
          <a:prstGeom prst="rect">
            <a:avLst/>
          </a:prstGeom>
          <a:solidFill>
            <a:srgbClr val="7DE0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5" name="Graphic">
            <a:extLst>
              <a:ext uri="{FF2B5EF4-FFF2-40B4-BE49-F238E27FC236}">
                <a16:creationId xmlns:a16="http://schemas.microsoft.com/office/drawing/2014/main" id="{5A4E2712-1D70-F947-90D5-5DF1B47D4A98}"/>
              </a:ext>
            </a:extLst>
          </p:cNvPr>
          <p:cNvPicPr>
            <a:picLocks noChangeAspect="1"/>
          </p:cNvPicPr>
          <p:nvPr userDrawn="1"/>
        </p:nvPicPr>
        <p:blipFill>
          <a:blip r:embed="rId2"/>
          <a:stretch>
            <a:fillRect/>
          </a:stretch>
        </p:blipFill>
        <p:spPr>
          <a:xfrm>
            <a:off x="7962900" y="0"/>
            <a:ext cx="4229100" cy="6324600"/>
          </a:xfrm>
          <a:prstGeom prst="rect">
            <a:avLst/>
          </a:prstGeom>
        </p:spPr>
      </p:pic>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a:xfrm>
            <a:off x="533401" y="533399"/>
            <a:ext cx="7124698" cy="716667"/>
          </a:xfrm>
        </p:spPr>
        <p:txBody>
          <a:bodyPr/>
          <a:lstStyle>
            <a:lvl1pPr>
              <a:defRPr/>
            </a:lvl1pPr>
          </a:lstStyle>
          <a:p>
            <a:r>
              <a:rPr lang="en-US" dirty="0"/>
              <a:t>[Slide title]</a:t>
            </a:r>
          </a:p>
        </p:txBody>
      </p:sp>
      <p:sp>
        <p:nvSpPr>
          <p:cNvPr id="12" name="Subtitle 1">
            <a:extLst>
              <a:ext uri="{FF2B5EF4-FFF2-40B4-BE49-F238E27FC236}">
                <a16:creationId xmlns:a16="http://schemas.microsoft.com/office/drawing/2014/main" id="{4B4224CA-5E97-4338-9E9C-BC7A70B2F239}"/>
              </a:ext>
            </a:extLst>
          </p:cNvPr>
          <p:cNvSpPr>
            <a:spLocks noGrp="1"/>
          </p:cNvSpPr>
          <p:nvPr>
            <p:ph type="subTitle" idx="14" hasCustomPrompt="1"/>
          </p:nvPr>
        </p:nvSpPr>
        <p:spPr>
          <a:xfrm>
            <a:off x="534988" y="1037497"/>
            <a:ext cx="7123111"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2057400"/>
            <a:ext cx="235000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3458066" y="2057400"/>
            <a:ext cx="2333134"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6EAE9F6A-AA1C-194D-9C17-88F1ACE0BF3D}"/>
              </a:ext>
            </a:extLst>
          </p:cNvPr>
          <p:cNvSpPr>
            <a:spLocks noGrp="1"/>
          </p:cNvSpPr>
          <p:nvPr>
            <p:ph type="sldNum" sz="quarter" idx="16"/>
          </p:nvPr>
        </p:nvSpPr>
        <p:spPr/>
        <p:txBody>
          <a:bodyPr/>
          <a:lstStyle/>
          <a:p>
            <a:fld id="{13A8B727-12B9-491C-B1C4-7F1653AE97A1}" type="slidenum">
              <a:rPr lang="en-US" smtClean="0"/>
              <a:pPr/>
              <a:t>‹#›</a:t>
            </a:fld>
            <a:endParaRPr lang="en-US" dirty="0"/>
          </a:p>
        </p:txBody>
      </p:sp>
      <p:sp>
        <p:nvSpPr>
          <p:cNvPr id="8" name="Footer Placeholder 7">
            <a:extLst>
              <a:ext uri="{FF2B5EF4-FFF2-40B4-BE49-F238E27FC236}">
                <a16:creationId xmlns:a16="http://schemas.microsoft.com/office/drawing/2014/main" id="{B18E9AD2-E266-814A-94A8-4F69427809B4}"/>
              </a:ext>
            </a:extLst>
          </p:cNvPr>
          <p:cNvSpPr>
            <a:spLocks noGrp="1"/>
          </p:cNvSpPr>
          <p:nvPr>
            <p:ph type="ftr" sz="quarter" idx="15"/>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2504292310"/>
      </p:ext>
    </p:extLst>
  </p:cSld>
  <p:clrMapOvr>
    <a:masterClrMapping/>
  </p:clrMapOvr>
  <p:extLst mod="1">
    <p:ext uri="{DCECCB84-F9BA-43D5-87BE-67443E8EF086}">
      <p15:sldGuideLst xmlns:p15="http://schemas.microsoft.com/office/powerpoint/2012/main">
        <p15:guide id="1" pos="5016">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 Graphic 4">
    <p:spTree>
      <p:nvGrpSpPr>
        <p:cNvPr id="1" name=""/>
        <p:cNvGrpSpPr/>
        <p:nvPr/>
      </p:nvGrpSpPr>
      <p:grpSpPr>
        <a:xfrm>
          <a:off x="0" y="0"/>
          <a:ext cx="0" cy="0"/>
          <a:chOff x="0" y="0"/>
          <a:chExt cx="0" cy="0"/>
        </a:xfrm>
      </p:grpSpPr>
      <p:pic>
        <p:nvPicPr>
          <p:cNvPr id="7" name="Graphic">
            <a:extLst>
              <a:ext uri="{FF2B5EF4-FFF2-40B4-BE49-F238E27FC236}">
                <a16:creationId xmlns:a16="http://schemas.microsoft.com/office/drawing/2014/main" id="{848B5F0F-D3B9-BB4C-8366-D3C7320A2E8E}"/>
              </a:ext>
            </a:extLst>
          </p:cNvPr>
          <p:cNvPicPr>
            <a:picLocks noChangeAspect="1"/>
          </p:cNvPicPr>
          <p:nvPr userDrawn="1"/>
        </p:nvPicPr>
        <p:blipFill>
          <a:blip r:embed="rId2"/>
          <a:stretch>
            <a:fillRect/>
          </a:stretch>
        </p:blipFill>
        <p:spPr>
          <a:xfrm>
            <a:off x="7962901" y="0"/>
            <a:ext cx="4229100" cy="6324600"/>
          </a:xfrm>
          <a:prstGeom prst="rect">
            <a:avLst/>
          </a:prstGeom>
        </p:spPr>
      </p:pic>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a:xfrm>
            <a:off x="533401" y="533399"/>
            <a:ext cx="7124698" cy="716667"/>
          </a:xfrm>
        </p:spPr>
        <p:txBody>
          <a:bodyPr/>
          <a:lstStyle>
            <a:lvl1pPr>
              <a:defRPr/>
            </a:lvl1pPr>
          </a:lstStyle>
          <a:p>
            <a:r>
              <a:rPr lang="en-US" dirty="0"/>
              <a:t>[Slide title]</a:t>
            </a:r>
          </a:p>
        </p:txBody>
      </p:sp>
      <p:sp>
        <p:nvSpPr>
          <p:cNvPr id="12" name="Subtitle 1">
            <a:extLst>
              <a:ext uri="{FF2B5EF4-FFF2-40B4-BE49-F238E27FC236}">
                <a16:creationId xmlns:a16="http://schemas.microsoft.com/office/drawing/2014/main" id="{5798D19B-B405-4351-BF44-202256F7FA45}"/>
              </a:ext>
            </a:extLst>
          </p:cNvPr>
          <p:cNvSpPr>
            <a:spLocks noGrp="1"/>
          </p:cNvSpPr>
          <p:nvPr>
            <p:ph type="subTitle" idx="14" hasCustomPrompt="1"/>
          </p:nvPr>
        </p:nvSpPr>
        <p:spPr>
          <a:xfrm>
            <a:off x="534988" y="1037497"/>
            <a:ext cx="7123111"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2057400"/>
            <a:ext cx="235000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3458066" y="2057400"/>
            <a:ext cx="2333134"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C97201EE-1D62-B74A-9579-760BD17952E3}"/>
              </a:ext>
            </a:extLst>
          </p:cNvPr>
          <p:cNvSpPr>
            <a:spLocks noGrp="1"/>
          </p:cNvSpPr>
          <p:nvPr>
            <p:ph type="sldNum" sz="quarter" idx="16"/>
          </p:nvPr>
        </p:nvSpPr>
        <p:spPr/>
        <p:txBody>
          <a:bodyPr/>
          <a:lstStyle/>
          <a:p>
            <a:fld id="{13A8B727-12B9-491C-B1C4-7F1653AE97A1}" type="slidenum">
              <a:rPr lang="en-US" smtClean="0"/>
              <a:pPr/>
              <a:t>‹#›</a:t>
            </a:fld>
            <a:endParaRPr lang="en-US" dirty="0"/>
          </a:p>
        </p:txBody>
      </p:sp>
      <p:sp>
        <p:nvSpPr>
          <p:cNvPr id="5" name="Footer Placeholder 4">
            <a:extLst>
              <a:ext uri="{FF2B5EF4-FFF2-40B4-BE49-F238E27FC236}">
                <a16:creationId xmlns:a16="http://schemas.microsoft.com/office/drawing/2014/main" id="{E0CF1077-B4CB-A04F-9B4E-1E1E58BF97CB}"/>
              </a:ext>
            </a:extLst>
          </p:cNvPr>
          <p:cNvSpPr>
            <a:spLocks noGrp="1"/>
          </p:cNvSpPr>
          <p:nvPr>
            <p:ph type="ftr" sz="quarter" idx="15"/>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2255321268"/>
      </p:ext>
    </p:extLst>
  </p:cSld>
  <p:clrMapOvr>
    <a:masterClrMapping/>
  </p:clrMapOvr>
  <p:extLst mod="1">
    <p:ext uri="{DCECCB84-F9BA-43D5-87BE-67443E8EF086}">
      <p15:sldGuideLst xmlns:p15="http://schemas.microsoft.com/office/powerpoint/2012/main">
        <p15:guide id="1" pos="5016">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 Graphic 5">
    <p:spTree>
      <p:nvGrpSpPr>
        <p:cNvPr id="1" name=""/>
        <p:cNvGrpSpPr/>
        <p:nvPr/>
      </p:nvGrpSpPr>
      <p:grpSpPr>
        <a:xfrm>
          <a:off x="0" y="0"/>
          <a:ext cx="0" cy="0"/>
          <a:chOff x="0" y="0"/>
          <a:chExt cx="0" cy="0"/>
        </a:xfrm>
      </p:grpSpPr>
      <p:sp>
        <p:nvSpPr>
          <p:cNvPr id="23" name="Background">
            <a:extLst>
              <a:ext uri="{FF2B5EF4-FFF2-40B4-BE49-F238E27FC236}">
                <a16:creationId xmlns:a16="http://schemas.microsoft.com/office/drawing/2014/main" id="{759AD35C-86FA-42E4-AAF0-74EABF3CF495}"/>
              </a:ext>
            </a:extLst>
          </p:cNvPr>
          <p:cNvSpPr/>
          <p:nvPr userDrawn="1"/>
        </p:nvSpPr>
        <p:spPr>
          <a:xfrm>
            <a:off x="7962900" y="0"/>
            <a:ext cx="4229100" cy="6324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7" name="Graphic">
            <a:extLst>
              <a:ext uri="{FF2B5EF4-FFF2-40B4-BE49-F238E27FC236}">
                <a16:creationId xmlns:a16="http://schemas.microsoft.com/office/drawing/2014/main" id="{4DAF008C-F7CD-B545-AEBC-3E30E0CC48C5}"/>
              </a:ext>
            </a:extLst>
          </p:cNvPr>
          <p:cNvPicPr>
            <a:picLocks noChangeAspect="1"/>
          </p:cNvPicPr>
          <p:nvPr userDrawn="1"/>
        </p:nvPicPr>
        <p:blipFill>
          <a:blip r:embed="rId2"/>
          <a:stretch>
            <a:fillRect/>
          </a:stretch>
        </p:blipFill>
        <p:spPr>
          <a:xfrm>
            <a:off x="7962900" y="0"/>
            <a:ext cx="4229100" cy="6324600"/>
          </a:xfrm>
          <a:prstGeom prst="rect">
            <a:avLst/>
          </a:prstGeom>
        </p:spPr>
      </p:pic>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a:xfrm>
            <a:off x="533401" y="533399"/>
            <a:ext cx="7124698" cy="716667"/>
          </a:xfrm>
        </p:spPr>
        <p:txBody>
          <a:bodyPr/>
          <a:lstStyle>
            <a:lvl1pPr>
              <a:defRPr/>
            </a:lvl1pPr>
          </a:lstStyle>
          <a:p>
            <a:r>
              <a:rPr lang="en-US" dirty="0"/>
              <a:t>[Slide title]</a:t>
            </a:r>
          </a:p>
        </p:txBody>
      </p:sp>
      <p:sp>
        <p:nvSpPr>
          <p:cNvPr id="12" name="Subtitle 1">
            <a:extLst>
              <a:ext uri="{FF2B5EF4-FFF2-40B4-BE49-F238E27FC236}">
                <a16:creationId xmlns:a16="http://schemas.microsoft.com/office/drawing/2014/main" id="{52134585-8A67-46FE-86C2-E55F66723C7D}"/>
              </a:ext>
            </a:extLst>
          </p:cNvPr>
          <p:cNvSpPr>
            <a:spLocks noGrp="1"/>
          </p:cNvSpPr>
          <p:nvPr>
            <p:ph type="subTitle" idx="14" hasCustomPrompt="1"/>
          </p:nvPr>
        </p:nvSpPr>
        <p:spPr>
          <a:xfrm>
            <a:off x="534988" y="1037497"/>
            <a:ext cx="7123111"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2057400"/>
            <a:ext cx="235000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3458066" y="2057400"/>
            <a:ext cx="2333134"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7301BAA9-8FE3-CB4A-BB96-260B404C58F3}"/>
              </a:ext>
            </a:extLst>
          </p:cNvPr>
          <p:cNvSpPr>
            <a:spLocks noGrp="1"/>
          </p:cNvSpPr>
          <p:nvPr>
            <p:ph type="sldNum" sz="quarter" idx="16"/>
          </p:nvPr>
        </p:nvSpPr>
        <p:spPr/>
        <p:txBody>
          <a:bodyPr/>
          <a:lstStyle/>
          <a:p>
            <a:fld id="{13A8B727-12B9-491C-B1C4-7F1653AE97A1}" type="slidenum">
              <a:rPr lang="en-US" smtClean="0"/>
              <a:pPr/>
              <a:t>‹#›</a:t>
            </a:fld>
            <a:endParaRPr lang="en-US" dirty="0"/>
          </a:p>
        </p:txBody>
      </p:sp>
      <p:sp>
        <p:nvSpPr>
          <p:cNvPr id="5" name="Footer Placeholder 4">
            <a:extLst>
              <a:ext uri="{FF2B5EF4-FFF2-40B4-BE49-F238E27FC236}">
                <a16:creationId xmlns:a16="http://schemas.microsoft.com/office/drawing/2014/main" id="{59566C2C-AD72-7342-8011-E3BCF280AA98}"/>
              </a:ext>
            </a:extLst>
          </p:cNvPr>
          <p:cNvSpPr>
            <a:spLocks noGrp="1"/>
          </p:cNvSpPr>
          <p:nvPr>
            <p:ph type="ftr" sz="quarter" idx="15"/>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1727658423"/>
      </p:ext>
    </p:extLst>
  </p:cSld>
  <p:clrMapOvr>
    <a:masterClrMapping/>
  </p:clrMapOvr>
  <p:extLst mod="1">
    <p:ext uri="{DCECCB84-F9BA-43D5-87BE-67443E8EF086}">
      <p15:sldGuideLst xmlns:p15="http://schemas.microsoft.com/office/powerpoint/2012/main">
        <p15:guide id="1" pos="5016">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Pic">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7BB7815-E2D9-9F47-A5C3-067402B8F99D}"/>
              </a:ext>
            </a:extLst>
          </p:cNvPr>
          <p:cNvPicPr>
            <a:picLocks noChangeAspect="1"/>
          </p:cNvPicPr>
          <p:nvPr userDrawn="1"/>
        </p:nvPicPr>
        <p:blipFill>
          <a:blip r:embed="rId2"/>
          <a:stretch>
            <a:fillRect/>
          </a:stretch>
        </p:blipFill>
        <p:spPr>
          <a:xfrm>
            <a:off x="6096000" y="0"/>
            <a:ext cx="6095999" cy="6324600"/>
          </a:xfrm>
          <a:prstGeom prst="rect">
            <a:avLst/>
          </a:prstGeom>
        </p:spPr>
      </p:pic>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a:xfrm>
            <a:off x="533400" y="533399"/>
            <a:ext cx="5257800" cy="716667"/>
          </a:xfrm>
        </p:spPr>
        <p:txBody>
          <a:bodyPr/>
          <a:lstStyle>
            <a:lvl1pPr>
              <a:defRPr/>
            </a:lvl1pPr>
          </a:lstStyle>
          <a:p>
            <a:r>
              <a:rPr lang="en-US" dirty="0"/>
              <a:t>[Slide title]</a:t>
            </a:r>
          </a:p>
        </p:txBody>
      </p:sp>
      <p:sp>
        <p:nvSpPr>
          <p:cNvPr id="10" name="Subtitle 1">
            <a:extLst>
              <a:ext uri="{FF2B5EF4-FFF2-40B4-BE49-F238E27FC236}">
                <a16:creationId xmlns:a16="http://schemas.microsoft.com/office/drawing/2014/main" id="{B44660F6-1FEF-40D3-A3D0-BC78B9EA73F0}"/>
              </a:ext>
            </a:extLst>
          </p:cNvPr>
          <p:cNvSpPr>
            <a:spLocks noGrp="1"/>
          </p:cNvSpPr>
          <p:nvPr>
            <p:ph type="subTitle" idx="14" hasCustomPrompt="1"/>
          </p:nvPr>
        </p:nvSpPr>
        <p:spPr>
          <a:xfrm>
            <a:off x="534988" y="1037497"/>
            <a:ext cx="5256212"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2057400"/>
            <a:ext cx="5257800"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7AB0BE76-C8DE-4414-8E03-198C25D0185B}"/>
              </a:ext>
            </a:extLst>
          </p:cNvPr>
          <p:cNvSpPr>
            <a:spLocks noGrp="1"/>
          </p:cNvSpPr>
          <p:nvPr>
            <p:ph type="sldNum" sz="quarter" idx="12"/>
          </p:nvPr>
        </p:nvSpPr>
        <p:spPr/>
        <p:txBody>
          <a:bodyPr/>
          <a:lstStyle>
            <a:lvl1pPr>
              <a:defRPr>
                <a:solidFill>
                  <a:schemeClr val="tx1"/>
                </a:solidFill>
              </a:defRPr>
            </a:lvl1pPr>
          </a:lstStyle>
          <a:p>
            <a:fld id="{13A8B727-12B9-491C-B1C4-7F1653AE97A1}" type="slidenum">
              <a:rPr lang="en-US" smtClean="0"/>
              <a:pPr/>
              <a:t>‹#›</a:t>
            </a:fld>
            <a:endParaRPr lang="en-US"/>
          </a:p>
        </p:txBody>
      </p:sp>
      <p:sp>
        <p:nvSpPr>
          <p:cNvPr id="6" name="Footer Placeholder 5">
            <a:extLst>
              <a:ext uri="{FF2B5EF4-FFF2-40B4-BE49-F238E27FC236}">
                <a16:creationId xmlns:a16="http://schemas.microsoft.com/office/drawing/2014/main" id="{D9FB76B2-370E-4176-A1CF-ADE7B39260D6}"/>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27401189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ntent Color Blocks">
    <p:spTree>
      <p:nvGrpSpPr>
        <p:cNvPr id="1" name=""/>
        <p:cNvGrpSpPr/>
        <p:nvPr/>
      </p:nvGrpSpPr>
      <p:grpSpPr>
        <a:xfrm>
          <a:off x="0" y="0"/>
          <a:ext cx="0" cy="0"/>
          <a:chOff x="0" y="0"/>
          <a:chExt cx="0" cy="0"/>
        </a:xfrm>
      </p:grpSpPr>
      <p:sp>
        <p:nvSpPr>
          <p:cNvPr id="18" name="Background Blue">
            <a:extLst>
              <a:ext uri="{FF2B5EF4-FFF2-40B4-BE49-F238E27FC236}">
                <a16:creationId xmlns:a16="http://schemas.microsoft.com/office/drawing/2014/main" id="{43EBCBBC-51DC-4CBB-800F-E5A44F75EE06}"/>
              </a:ext>
            </a:extLst>
          </p:cNvPr>
          <p:cNvSpPr/>
          <p:nvPr userDrawn="1"/>
        </p:nvSpPr>
        <p:spPr bwMode="hidden">
          <a:xfrm>
            <a:off x="0" y="0"/>
            <a:ext cx="12191999"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ckground Black">
            <a:extLst>
              <a:ext uri="{FF2B5EF4-FFF2-40B4-BE49-F238E27FC236}">
                <a16:creationId xmlns:a16="http://schemas.microsoft.com/office/drawing/2014/main" id="{9CB8067A-5034-4D9A-98D0-475B98C55EB2}"/>
              </a:ext>
            </a:extLst>
          </p:cNvPr>
          <p:cNvSpPr/>
          <p:nvPr userDrawn="1"/>
        </p:nvSpPr>
        <p:spPr bwMode="hidden">
          <a:xfrm>
            <a:off x="6096000" y="3429000"/>
            <a:ext cx="6096000" cy="2895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3" name="Subtitle 1">
            <a:extLst>
              <a:ext uri="{FF2B5EF4-FFF2-40B4-BE49-F238E27FC236}">
                <a16:creationId xmlns:a16="http://schemas.microsoft.com/office/drawing/2014/main" id="{E67DC896-118D-496D-8A55-CF9968570164}"/>
              </a:ext>
            </a:extLst>
          </p:cNvPr>
          <p:cNvSpPr>
            <a:spLocks noGrp="1"/>
          </p:cNvSpPr>
          <p:nvPr>
            <p:ph type="subTitle" idx="15" hasCustomPrompt="1"/>
          </p:nvPr>
        </p:nvSpPr>
        <p:spPr>
          <a:xfrm>
            <a:off x="534988" y="1037497"/>
            <a:ext cx="11123612" cy="509952"/>
          </a:xfrm>
        </p:spPr>
        <p:txBody>
          <a:bodyPr/>
          <a:lstStyle>
            <a:lvl1pPr marL="0" indent="0" algn="l">
              <a:lnSpc>
                <a:spcPct val="90000"/>
              </a:lnSpc>
              <a:spcBef>
                <a:spcPts val="0"/>
              </a:spcBef>
              <a:spcAft>
                <a:spcPts val="0"/>
              </a:spcAft>
              <a:buNone/>
              <a:defRPr sz="2000" b="0">
                <a:solidFill>
                  <a:schemeClr val="bg1"/>
                </a:solidFill>
              </a:defRPr>
            </a:lvl1pPr>
            <a:lvl2pPr marL="0" indent="0" algn="l">
              <a:lnSpc>
                <a:spcPct val="90000"/>
              </a:lnSpc>
              <a:spcBef>
                <a:spcPts val="0"/>
              </a:spcBef>
              <a:spcAft>
                <a:spcPts val="0"/>
              </a:spcAft>
              <a:buNone/>
              <a:defRPr sz="2000" b="0">
                <a:solidFill>
                  <a:schemeClr val="bg1"/>
                </a:solidFill>
              </a:defRPr>
            </a:lvl2pPr>
            <a:lvl3pPr marL="0" indent="0" algn="l">
              <a:lnSpc>
                <a:spcPct val="90000"/>
              </a:lnSpc>
              <a:spcBef>
                <a:spcPts val="0"/>
              </a:spcBef>
              <a:spcAft>
                <a:spcPts val="0"/>
              </a:spcAft>
              <a:buNone/>
              <a:defRPr sz="2000" b="0">
                <a:solidFill>
                  <a:schemeClr val="bg1"/>
                </a:solidFill>
              </a:defRPr>
            </a:lvl3pPr>
            <a:lvl4pPr marL="0" indent="0" algn="l">
              <a:lnSpc>
                <a:spcPct val="90000"/>
              </a:lnSpc>
              <a:spcBef>
                <a:spcPts val="0"/>
              </a:spcBef>
              <a:spcAft>
                <a:spcPts val="0"/>
              </a:spcAft>
              <a:buNone/>
              <a:defRPr sz="2000" b="0">
                <a:solidFill>
                  <a:schemeClr val="bg1"/>
                </a:solidFill>
              </a:defRPr>
            </a:lvl4pPr>
            <a:lvl5pPr marL="0" indent="0" algn="l">
              <a:lnSpc>
                <a:spcPct val="90000"/>
              </a:lnSpc>
              <a:spcBef>
                <a:spcPts val="0"/>
              </a:spcBef>
              <a:spcAft>
                <a:spcPts val="0"/>
              </a:spcAft>
              <a:buNone/>
              <a:defRPr sz="2000" b="0">
                <a:solidFill>
                  <a:schemeClr val="bg1"/>
                </a:solidFill>
              </a:defRPr>
            </a:lvl5pPr>
            <a:lvl6pPr marL="0" indent="0" algn="l">
              <a:lnSpc>
                <a:spcPct val="90000"/>
              </a:lnSpc>
              <a:spcBef>
                <a:spcPts val="0"/>
              </a:spcBef>
              <a:spcAft>
                <a:spcPts val="0"/>
              </a:spcAft>
              <a:buNone/>
              <a:defRPr sz="2000" b="0">
                <a:solidFill>
                  <a:schemeClr val="bg1"/>
                </a:solidFill>
              </a:defRPr>
            </a:lvl6pPr>
            <a:lvl7pPr marL="0" indent="0" algn="l">
              <a:lnSpc>
                <a:spcPct val="90000"/>
              </a:lnSpc>
              <a:spcBef>
                <a:spcPts val="0"/>
              </a:spcBef>
              <a:spcAft>
                <a:spcPts val="0"/>
              </a:spcAft>
              <a:buNone/>
              <a:defRPr sz="2000" b="0">
                <a:solidFill>
                  <a:schemeClr val="bg1"/>
                </a:solidFill>
              </a:defRPr>
            </a:lvl7pPr>
            <a:lvl8pPr marL="0" indent="0" algn="l">
              <a:lnSpc>
                <a:spcPct val="90000"/>
              </a:lnSpc>
              <a:spcBef>
                <a:spcPts val="0"/>
              </a:spcBef>
              <a:spcAft>
                <a:spcPts val="0"/>
              </a:spcAft>
              <a:buNone/>
              <a:defRPr sz="2000" b="0">
                <a:solidFill>
                  <a:schemeClr val="bg1"/>
                </a:solidFill>
              </a:defRPr>
            </a:lvl8pPr>
            <a:lvl9pPr marL="0" indent="0" algn="l">
              <a:lnSpc>
                <a:spcPct val="90000"/>
              </a:lnSpc>
              <a:spcBef>
                <a:spcPts val="0"/>
              </a:spcBef>
              <a:spcAft>
                <a:spcPts val="0"/>
              </a:spcAft>
              <a:buNone/>
              <a:defRPr sz="2000" b="0">
                <a:solidFill>
                  <a:schemeClr val="bg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3692946"/>
            <a:ext cx="2350008" cy="2098254"/>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3458066" y="3692946"/>
            <a:ext cx="2350008" cy="2098254"/>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DD1F4B37-E1A4-4909-B7AB-8782FC4D033A}"/>
              </a:ext>
            </a:extLst>
          </p:cNvPr>
          <p:cNvSpPr>
            <a:spLocks noGrp="1"/>
          </p:cNvSpPr>
          <p:nvPr>
            <p:ph sz="half" idx="13"/>
          </p:nvPr>
        </p:nvSpPr>
        <p:spPr>
          <a:xfrm>
            <a:off x="6382732" y="3692946"/>
            <a:ext cx="2350008" cy="2098254"/>
          </a:xfrm>
        </p:spPr>
        <p:txBody>
          <a:bodyPr/>
          <a:lstStyle>
            <a:lvl1pPr>
              <a:defRPr>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71A1CBFB-B170-4E8A-81AA-D379CEDAC019}"/>
              </a:ext>
            </a:extLst>
          </p:cNvPr>
          <p:cNvSpPr>
            <a:spLocks noGrp="1"/>
          </p:cNvSpPr>
          <p:nvPr>
            <p:ph sz="half" idx="14"/>
          </p:nvPr>
        </p:nvSpPr>
        <p:spPr>
          <a:xfrm>
            <a:off x="9307398" y="3695700"/>
            <a:ext cx="2350008" cy="2098254"/>
          </a:xfrm>
        </p:spPr>
        <p:txBody>
          <a:bodyPr/>
          <a:lstStyle>
            <a:lvl1pPr>
              <a:defRPr>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447FD6C-92A5-624C-A247-53FDB79BD6B1}"/>
              </a:ext>
            </a:extLst>
          </p:cNvPr>
          <p:cNvSpPr>
            <a:spLocks noGrp="1"/>
          </p:cNvSpPr>
          <p:nvPr>
            <p:ph type="sldNum" sz="quarter" idx="17"/>
          </p:nvPr>
        </p:nvSpPr>
        <p:spPr/>
        <p:txBody>
          <a:bodyPr/>
          <a:lstStyle/>
          <a:p>
            <a:fld id="{13A8B727-12B9-491C-B1C4-7F1653AE97A1}" type="slidenum">
              <a:rPr lang="en-US" smtClean="0"/>
              <a:pPr/>
              <a:t>‹#›</a:t>
            </a:fld>
            <a:endParaRPr lang="en-US" dirty="0"/>
          </a:p>
        </p:txBody>
      </p:sp>
      <p:sp>
        <p:nvSpPr>
          <p:cNvPr id="8" name="Footer Placeholder 7">
            <a:extLst>
              <a:ext uri="{FF2B5EF4-FFF2-40B4-BE49-F238E27FC236}">
                <a16:creationId xmlns:a16="http://schemas.microsoft.com/office/drawing/2014/main" id="{8141E0AE-D20F-1147-AA6F-498D7E4C91C8}"/>
              </a:ext>
            </a:extLst>
          </p:cNvPr>
          <p:cNvSpPr>
            <a:spLocks noGrp="1"/>
          </p:cNvSpPr>
          <p:nvPr>
            <p:ph type="ftr" sz="quarter" idx="16"/>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3245210575"/>
      </p:ext>
    </p:extLst>
  </p:cSld>
  <p:clrMapOvr>
    <a:masterClrMapping/>
  </p:clrMapOvr>
  <p:extLst mod="1">
    <p:ext uri="{DCECCB84-F9BA-43D5-87BE-67443E8EF086}">
      <p15:sldGuideLst xmlns:p15="http://schemas.microsoft.com/office/powerpoint/2012/main">
        <p15:guide id="2" orient="horz" pos="2328">
          <p15:clr>
            <a:srgbClr val="FDE53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accent1"/>
        </a:solidFill>
        <a:effectLst/>
      </p:bgPr>
    </p:bg>
    <p:spTree>
      <p:nvGrpSpPr>
        <p:cNvPr id="1" name=""/>
        <p:cNvGrpSpPr/>
        <p:nvPr/>
      </p:nvGrpSpPr>
      <p:grpSpPr>
        <a:xfrm>
          <a:off x="0" y="0"/>
          <a:ext cx="0" cy="0"/>
          <a:chOff x="0" y="0"/>
          <a:chExt cx="0" cy="0"/>
        </a:xfrm>
      </p:grpSpPr>
      <p:pic>
        <p:nvPicPr>
          <p:cNvPr id="6" name="Graphic">
            <a:extLst>
              <a:ext uri="{FF2B5EF4-FFF2-40B4-BE49-F238E27FC236}">
                <a16:creationId xmlns:a16="http://schemas.microsoft.com/office/drawing/2014/main" id="{3C73EA4A-9721-FF4C-848A-CADD010A85C9}"/>
              </a:ext>
            </a:extLst>
          </p:cNvPr>
          <p:cNvPicPr>
            <a:picLocks noChangeAspect="1"/>
          </p:cNvPicPr>
          <p:nvPr userDrawn="1"/>
        </p:nvPicPr>
        <p:blipFill>
          <a:blip r:embed="rId2"/>
          <a:stretch>
            <a:fillRect/>
          </a:stretch>
        </p:blipFill>
        <p:spPr>
          <a:xfrm>
            <a:off x="6096000" y="0"/>
            <a:ext cx="6096000" cy="6858000"/>
          </a:xfrm>
          <a:prstGeom prst="rect">
            <a:avLst/>
          </a:prstGeom>
        </p:spPr>
      </p:pic>
      <p:sp>
        <p:nvSpPr>
          <p:cNvPr id="28" name="White Footer">
            <a:extLst>
              <a:ext uri="{FF2B5EF4-FFF2-40B4-BE49-F238E27FC236}">
                <a16:creationId xmlns:a16="http://schemas.microsoft.com/office/drawing/2014/main" id="{27A58B02-A78F-0640-B788-5F74A153C991}"/>
              </a:ext>
            </a:extLst>
          </p:cNvPr>
          <p:cNvSpPr/>
          <p:nvPr userDrawn="1"/>
        </p:nvSpPr>
        <p:spPr bwMode="white">
          <a:xfrm>
            <a:off x="0" y="6324601"/>
            <a:ext cx="12192000" cy="5333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8" name="Imperva">
            <a:extLst>
              <a:ext uri="{FF2B5EF4-FFF2-40B4-BE49-F238E27FC236}">
                <a16:creationId xmlns:a16="http://schemas.microsoft.com/office/drawing/2014/main" id="{EC0524CA-5F5D-4F48-9E82-939A8B129207}"/>
              </a:ext>
            </a:extLst>
          </p:cNvPr>
          <p:cNvPicPr>
            <a:picLocks noChangeAspect="1"/>
          </p:cNvPicPr>
          <p:nvPr userDrawn="1"/>
        </p:nvPicPr>
        <p:blipFill>
          <a:blip r:embed="rId3"/>
          <a:stretch>
            <a:fillRect/>
          </a:stretch>
        </p:blipFill>
        <p:spPr bwMode="black">
          <a:xfrm>
            <a:off x="10824114" y="6410826"/>
            <a:ext cx="914400" cy="360947"/>
          </a:xfrm>
          <a:prstGeom prst="rect">
            <a:avLst/>
          </a:prstGeom>
        </p:spPr>
      </p:pic>
      <p:sp>
        <p:nvSpPr>
          <p:cNvPr id="2" name="Title 1">
            <a:extLst>
              <a:ext uri="{FF2B5EF4-FFF2-40B4-BE49-F238E27FC236}">
                <a16:creationId xmlns:a16="http://schemas.microsoft.com/office/drawing/2014/main" id="{2B676F5E-C043-4386-B15C-08E7FA5A900A}"/>
              </a:ext>
            </a:extLst>
          </p:cNvPr>
          <p:cNvSpPr>
            <a:spLocks noGrp="1"/>
          </p:cNvSpPr>
          <p:nvPr>
            <p:ph type="title" hasCustomPrompt="1"/>
          </p:nvPr>
        </p:nvSpPr>
        <p:spPr>
          <a:xfrm>
            <a:off x="533400" y="2933700"/>
            <a:ext cx="5257800" cy="1669840"/>
          </a:xfrm>
        </p:spPr>
        <p:txBody>
          <a:bodyPr anchor="t"/>
          <a:lstStyle>
            <a:lvl1pPr>
              <a:defRPr sz="3600">
                <a:solidFill>
                  <a:schemeClr val="bg1"/>
                </a:solidFill>
              </a:defRPr>
            </a:lvl1pPr>
          </a:lstStyle>
          <a:p>
            <a:r>
              <a:rPr lang="en-US" dirty="0"/>
              <a:t>[Section header title]</a:t>
            </a:r>
          </a:p>
        </p:txBody>
      </p:sp>
      <p:sp>
        <p:nvSpPr>
          <p:cNvPr id="4" name="Slide Number Placeholder 3">
            <a:extLst>
              <a:ext uri="{FF2B5EF4-FFF2-40B4-BE49-F238E27FC236}">
                <a16:creationId xmlns:a16="http://schemas.microsoft.com/office/drawing/2014/main" id="{455C7AA5-7835-8444-A1DB-E2E919A6CDB4}"/>
              </a:ext>
            </a:extLst>
          </p:cNvPr>
          <p:cNvSpPr>
            <a:spLocks noGrp="1"/>
          </p:cNvSpPr>
          <p:nvPr>
            <p:ph type="sldNum" sz="quarter" idx="11"/>
          </p:nvPr>
        </p:nvSpPr>
        <p:spPr/>
        <p:txBody>
          <a:bodyPr/>
          <a:lstStyle/>
          <a:p>
            <a:fld id="{13A8B727-12B9-491C-B1C4-7F1653AE97A1}" type="slidenum">
              <a:rPr lang="en-US" smtClean="0"/>
              <a:pPr/>
              <a:t>‹#›</a:t>
            </a:fld>
            <a:endParaRPr lang="en-US" dirty="0"/>
          </a:p>
        </p:txBody>
      </p:sp>
      <p:sp>
        <p:nvSpPr>
          <p:cNvPr id="3" name="Footer Placeholder 2">
            <a:extLst>
              <a:ext uri="{FF2B5EF4-FFF2-40B4-BE49-F238E27FC236}">
                <a16:creationId xmlns:a16="http://schemas.microsoft.com/office/drawing/2014/main" id="{0A7C2999-21CD-B443-8963-970F3EC0A6BF}"/>
              </a:ext>
            </a:extLst>
          </p:cNvPr>
          <p:cNvSpPr>
            <a:spLocks noGrp="1"/>
          </p:cNvSpPr>
          <p:nvPr>
            <p:ph type="ftr" sz="quarter" idx="10"/>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1478190509"/>
      </p:ext>
    </p:extLst>
  </p:cSld>
  <p:clrMapOvr>
    <a:masterClrMapping/>
  </p:clrMapOvr>
  <p:extLst mod="1">
    <p:ext uri="{DCECCB84-F9BA-43D5-87BE-67443E8EF086}">
      <p15:sldGuideLst xmlns:p15="http://schemas.microsoft.com/office/powerpoint/2012/main">
        <p15:guide id="1" orient="horz" pos="1848" userDrawn="1">
          <p15:clr>
            <a:srgbClr val="FDE53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Big Quote">
            <a:extLst>
              <a:ext uri="{FF2B5EF4-FFF2-40B4-BE49-F238E27FC236}">
                <a16:creationId xmlns:a16="http://schemas.microsoft.com/office/drawing/2014/main" id="{D3262240-7B6C-E341-9322-CAA883AB7841}"/>
              </a:ext>
            </a:extLst>
          </p:cNvPr>
          <p:cNvSpPr>
            <a:spLocks noChangeAspect="1" noEditPoints="1"/>
          </p:cNvSpPr>
          <p:nvPr userDrawn="1"/>
        </p:nvSpPr>
        <p:spPr bwMode="black">
          <a:xfrm>
            <a:off x="533399" y="533399"/>
            <a:ext cx="2143125" cy="1354537"/>
          </a:xfrm>
          <a:custGeom>
            <a:avLst/>
            <a:gdLst>
              <a:gd name="T0" fmla="*/ 285 w 607"/>
              <a:gd name="T1" fmla="*/ 0 h 383"/>
              <a:gd name="T2" fmla="*/ 285 w 607"/>
              <a:gd name="T3" fmla="*/ 0 h 383"/>
              <a:gd name="T4" fmla="*/ 461 w 607"/>
              <a:gd name="T5" fmla="*/ 383 h 383"/>
              <a:gd name="T6" fmla="*/ 607 w 607"/>
              <a:gd name="T7" fmla="*/ 383 h 383"/>
              <a:gd name="T8" fmla="*/ 505 w 607"/>
              <a:gd name="T9" fmla="*/ 0 h 383"/>
              <a:gd name="T10" fmla="*/ 285 w 607"/>
              <a:gd name="T11" fmla="*/ 0 h 383"/>
              <a:gd name="T12" fmla="*/ 0 w 607"/>
              <a:gd name="T13" fmla="*/ 0 h 383"/>
              <a:gd name="T14" fmla="*/ 0 w 607"/>
              <a:gd name="T15" fmla="*/ 0 h 383"/>
              <a:gd name="T16" fmla="*/ 176 w 607"/>
              <a:gd name="T17" fmla="*/ 383 h 383"/>
              <a:gd name="T18" fmla="*/ 322 w 607"/>
              <a:gd name="T19" fmla="*/ 383 h 383"/>
              <a:gd name="T20" fmla="*/ 220 w 607"/>
              <a:gd name="T21" fmla="*/ 0 h 383"/>
              <a:gd name="T22" fmla="*/ 0 w 607"/>
              <a:gd name="T23"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383">
                <a:moveTo>
                  <a:pt x="285" y="0"/>
                </a:moveTo>
                <a:lnTo>
                  <a:pt x="285" y="0"/>
                </a:lnTo>
                <a:lnTo>
                  <a:pt x="461" y="383"/>
                </a:lnTo>
                <a:lnTo>
                  <a:pt x="607" y="383"/>
                </a:lnTo>
                <a:lnTo>
                  <a:pt x="505" y="0"/>
                </a:lnTo>
                <a:lnTo>
                  <a:pt x="285" y="0"/>
                </a:lnTo>
                <a:close/>
                <a:moveTo>
                  <a:pt x="0" y="0"/>
                </a:moveTo>
                <a:lnTo>
                  <a:pt x="0" y="0"/>
                </a:lnTo>
                <a:lnTo>
                  <a:pt x="176" y="383"/>
                </a:lnTo>
                <a:lnTo>
                  <a:pt x="322" y="383"/>
                </a:lnTo>
                <a:lnTo>
                  <a:pt x="220" y="0"/>
                </a:lnTo>
                <a:lnTo>
                  <a:pt x="0" y="0"/>
                </a:lnTo>
                <a:close/>
              </a:path>
            </a:pathLst>
          </a:custGeom>
          <a:solidFill>
            <a:schemeClr val="accent1">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7432A8A9-9F93-445D-8E1F-BDCBD2440F22}"/>
              </a:ext>
            </a:extLst>
          </p:cNvPr>
          <p:cNvSpPr>
            <a:spLocks noGrp="1"/>
          </p:cNvSpPr>
          <p:nvPr>
            <p:ph idx="1"/>
          </p:nvPr>
        </p:nvSpPr>
        <p:spPr>
          <a:xfrm>
            <a:off x="1601616" y="1257300"/>
            <a:ext cx="8988768" cy="4533900"/>
          </a:xfrm>
        </p:spPr>
        <p:txBody>
          <a:bodyPr/>
          <a:lstStyle>
            <a:lvl1pPr>
              <a:defRPr sz="5000">
                <a:solidFill>
                  <a:schemeClr val="accent1"/>
                </a:solidFill>
              </a:defRPr>
            </a:lvl1pPr>
            <a:lvl2pPr marL="228600" indent="-228600">
              <a:spcBef>
                <a:spcPts val="1200"/>
              </a:spcBef>
              <a:buFont typeface="Arial" panose="020B0604020202020204" pitchFamily="34" charset="0"/>
              <a:buChar char="‒"/>
              <a:defRPr/>
            </a:lvl2pPr>
            <a:lvl3pPr marL="228600" indent="-228600">
              <a:lnSpc>
                <a:spcPct val="100000"/>
              </a:lnSpc>
              <a:spcBef>
                <a:spcPts val="1200"/>
              </a:spcBef>
              <a:buFont typeface="Arial" panose="020B0604020202020204" pitchFamily="34" charset="0"/>
              <a:buChar char="‒"/>
              <a:defRPr sz="1400"/>
            </a:lvl3pPr>
            <a:lvl4pPr marL="228600" indent="-228600">
              <a:lnSpc>
                <a:spcPct val="100000"/>
              </a:lnSpc>
              <a:spcBef>
                <a:spcPts val="1200"/>
              </a:spcBef>
              <a:buFont typeface="Arial" panose="020B0604020202020204" pitchFamily="34" charset="0"/>
              <a:buChar char="‒"/>
              <a:defRPr sz="1400"/>
            </a:lvl4pPr>
            <a:lvl5pPr marL="228600" indent="-228600">
              <a:lnSpc>
                <a:spcPct val="100000"/>
              </a:lnSpc>
              <a:spcBef>
                <a:spcPts val="1200"/>
              </a:spcBef>
              <a:buFont typeface="Arial" panose="020B0604020202020204" pitchFamily="34" charset="0"/>
              <a:buChar char="‒"/>
              <a:defRPr sz="1400"/>
            </a:lvl5pPr>
            <a:lvl6pPr marL="228600" indent="-228600">
              <a:lnSpc>
                <a:spcPct val="100000"/>
              </a:lnSpc>
              <a:spcBef>
                <a:spcPts val="1200"/>
              </a:spcBef>
              <a:buFont typeface="Arial" panose="020B0604020202020204" pitchFamily="34" charset="0"/>
              <a:buChar char="‒"/>
              <a:defRPr sz="1400"/>
            </a:lvl6pPr>
            <a:lvl7pPr marL="228600" indent="-228600">
              <a:lnSpc>
                <a:spcPct val="100000"/>
              </a:lnSpc>
              <a:spcBef>
                <a:spcPts val="1200"/>
              </a:spcBef>
              <a:buFont typeface="Arial" panose="020B0604020202020204" pitchFamily="34" charset="0"/>
              <a:buChar char="‒"/>
              <a:defRPr sz="1400"/>
            </a:lvl7pPr>
            <a:lvl8pPr marL="228600" indent="-228600">
              <a:lnSpc>
                <a:spcPct val="100000"/>
              </a:lnSpc>
              <a:spcBef>
                <a:spcPts val="1200"/>
              </a:spcBef>
              <a:buFont typeface="Arial" panose="020B0604020202020204" pitchFamily="34" charset="0"/>
              <a:buChar char="‒"/>
              <a:defRPr sz="1400"/>
            </a:lvl8pPr>
            <a:lvl9pPr marL="228600" indent="-228600">
              <a:lnSpc>
                <a:spcPct val="100000"/>
              </a:lnSpc>
              <a:spcBef>
                <a:spcPts val="1200"/>
              </a:spcBef>
              <a:buFont typeface="Arial" panose="020B0604020202020204" pitchFamily="34" charset="0"/>
              <a:buChar char="‒"/>
              <a:defRPr sz="1400"/>
            </a:lvl9pPr>
          </a:lstStyle>
          <a:p>
            <a:pPr lvl="0"/>
            <a:r>
              <a:rPr lang="en-US"/>
              <a:t>Edit Master text styles</a:t>
            </a:r>
          </a:p>
          <a:p>
            <a:pPr lvl="1"/>
            <a:r>
              <a:rPr lang="en-US"/>
              <a:t>Second level</a:t>
            </a:r>
          </a:p>
        </p:txBody>
      </p:sp>
      <p:sp>
        <p:nvSpPr>
          <p:cNvPr id="6" name="Slide Number Placeholder 5">
            <a:extLst>
              <a:ext uri="{FF2B5EF4-FFF2-40B4-BE49-F238E27FC236}">
                <a16:creationId xmlns:a16="http://schemas.microsoft.com/office/drawing/2014/main" id="{B0F015BC-10C4-4CE2-B593-8A38978803FA}"/>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5" name="Footer Placeholder 4">
            <a:extLst>
              <a:ext uri="{FF2B5EF4-FFF2-40B4-BE49-F238E27FC236}">
                <a16:creationId xmlns:a16="http://schemas.microsoft.com/office/drawing/2014/main" id="{9C5199E3-24B4-459E-A602-0CB861CC1D5C}"/>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3754535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Pic Backgroun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5FD438A-04B8-4CA0-B60E-DE82D405A1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025" b="3753"/>
          <a:stretch/>
        </p:blipFill>
        <p:spPr bwMode="hidden">
          <a:xfrm flipH="1">
            <a:off x="0" y="0"/>
            <a:ext cx="12192000" cy="6324600"/>
          </a:xfrm>
          <a:prstGeom prst="rect">
            <a:avLst/>
          </a:prstGeom>
        </p:spPr>
      </p:pic>
      <p:sp>
        <p:nvSpPr>
          <p:cNvPr id="17" name="Background White">
            <a:extLst>
              <a:ext uri="{FF2B5EF4-FFF2-40B4-BE49-F238E27FC236}">
                <a16:creationId xmlns:a16="http://schemas.microsoft.com/office/drawing/2014/main" id="{ABBA4195-DC64-4BB1-A999-EE2BE7AB67B6}"/>
              </a:ext>
            </a:extLst>
          </p:cNvPr>
          <p:cNvSpPr/>
          <p:nvPr userDrawn="1"/>
        </p:nvSpPr>
        <p:spPr bwMode="hidden">
          <a:xfrm>
            <a:off x="533400" y="533400"/>
            <a:ext cx="5257800" cy="579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533EC794-6313-4833-AD02-CBA6FF6167BE}"/>
              </a:ext>
            </a:extLst>
          </p:cNvPr>
          <p:cNvSpPr>
            <a:spLocks noGrp="1"/>
          </p:cNvSpPr>
          <p:nvPr>
            <p:ph type="title" hasCustomPrompt="1"/>
          </p:nvPr>
        </p:nvSpPr>
        <p:spPr>
          <a:xfrm>
            <a:off x="800100" y="1602553"/>
            <a:ext cx="4724399" cy="716667"/>
          </a:xfrm>
        </p:spPr>
        <p:txBody>
          <a:bodyPr/>
          <a:lstStyle>
            <a:lvl1pPr>
              <a:defRPr/>
            </a:lvl1pPr>
          </a:lstStyle>
          <a:p>
            <a:r>
              <a:rPr lang="en-US" dirty="0"/>
              <a:t>[Slide title]</a:t>
            </a:r>
          </a:p>
        </p:txBody>
      </p:sp>
      <p:sp>
        <p:nvSpPr>
          <p:cNvPr id="10" name="Subtitle 1">
            <a:extLst>
              <a:ext uri="{FF2B5EF4-FFF2-40B4-BE49-F238E27FC236}">
                <a16:creationId xmlns:a16="http://schemas.microsoft.com/office/drawing/2014/main" id="{2CD7A5C4-2B22-4593-B1B4-3F8C41BDF965}"/>
              </a:ext>
            </a:extLst>
          </p:cNvPr>
          <p:cNvSpPr>
            <a:spLocks noGrp="1"/>
          </p:cNvSpPr>
          <p:nvPr>
            <p:ph type="subTitle" idx="14" hasCustomPrompt="1"/>
          </p:nvPr>
        </p:nvSpPr>
        <p:spPr>
          <a:xfrm>
            <a:off x="800100" y="2104303"/>
            <a:ext cx="4724400"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7432A8A9-9F93-445D-8E1F-BDCBD2440F22}"/>
              </a:ext>
            </a:extLst>
          </p:cNvPr>
          <p:cNvSpPr>
            <a:spLocks noGrp="1"/>
          </p:cNvSpPr>
          <p:nvPr>
            <p:ph idx="1"/>
          </p:nvPr>
        </p:nvSpPr>
        <p:spPr>
          <a:xfrm>
            <a:off x="800100" y="2819400"/>
            <a:ext cx="4724400" cy="2971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0F015BC-10C4-4CE2-B593-8A38978803FA}"/>
              </a:ext>
            </a:extLst>
          </p:cNvPr>
          <p:cNvSpPr>
            <a:spLocks noGrp="1"/>
          </p:cNvSpPr>
          <p:nvPr>
            <p:ph type="sldNum" sz="quarter" idx="12"/>
          </p:nvPr>
        </p:nvSpPr>
        <p:spPr/>
        <p:txBody>
          <a:bodyPr/>
          <a:lstStyle>
            <a:lvl1pPr>
              <a:defRPr>
                <a:solidFill>
                  <a:schemeClr val="tx1"/>
                </a:solidFill>
              </a:defRPr>
            </a:lvl1pPr>
          </a:lstStyle>
          <a:p>
            <a:fld id="{13A8B727-12B9-491C-B1C4-7F1653AE97A1}" type="slidenum">
              <a:rPr lang="en-US" smtClean="0"/>
              <a:pPr/>
              <a:t>‹#›</a:t>
            </a:fld>
            <a:endParaRPr lang="en-US"/>
          </a:p>
        </p:txBody>
      </p:sp>
      <p:sp>
        <p:nvSpPr>
          <p:cNvPr id="5" name="Footer Placeholder 4">
            <a:extLst>
              <a:ext uri="{FF2B5EF4-FFF2-40B4-BE49-F238E27FC236}">
                <a16:creationId xmlns:a16="http://schemas.microsoft.com/office/drawing/2014/main" id="{9C5199E3-24B4-459E-A602-0CB861CC1D5C}"/>
              </a:ext>
            </a:extLst>
          </p:cNvPr>
          <p:cNvSpPr>
            <a:spLocks noGrp="1"/>
          </p:cNvSpPr>
          <p:nvPr>
            <p:ph type="ftr" sz="quarter" idx="11"/>
          </p:nvPr>
        </p:nvSpPr>
        <p:spPr/>
        <p:txBody>
          <a:bodyPr/>
          <a:lstStyle>
            <a:lvl1pPr>
              <a:defRPr>
                <a:solidFill>
                  <a:schemeClr val="tx1"/>
                </a:solidFill>
              </a:defRPr>
            </a:lvl1pPr>
          </a:lstStyle>
          <a:p>
            <a:r>
              <a:rPr lang="en-US"/>
              <a:t>Proprietary and confidential. Do not distribute.</a:t>
            </a:r>
          </a:p>
        </p:txBody>
      </p:sp>
    </p:spTree>
    <p:extLst>
      <p:ext uri="{BB962C8B-B14F-4D97-AF65-F5344CB8AC3E}">
        <p14:creationId xmlns:p14="http://schemas.microsoft.com/office/powerpoint/2010/main" val="705945361"/>
      </p:ext>
    </p:extLst>
  </p:cSld>
  <p:clrMapOvr>
    <a:masterClrMapping/>
  </p:clrMapOvr>
  <p:extLst mod="1">
    <p:ext uri="{DCECCB84-F9BA-43D5-87BE-67443E8EF086}">
      <p15:sldGuideLst xmlns:p15="http://schemas.microsoft.com/office/powerpoint/2012/main">
        <p15:guide id="1" pos="504" userDrawn="1">
          <p15:clr>
            <a:srgbClr val="FDE53C"/>
          </p15:clr>
        </p15:guide>
        <p15:guide id="2" orient="horz" pos="1776" userDrawn="1">
          <p15:clr>
            <a:srgbClr val="FDE53C"/>
          </p15:clr>
        </p15:guide>
        <p15:guide id="3" orient="horz" pos="1008" userDrawn="1">
          <p15:clr>
            <a:srgbClr val="FDE53C"/>
          </p15:clr>
        </p15:guide>
        <p15:guide id="4" pos="3480" userDrawn="1">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 Pic 1/2">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3E74FAC-5FC8-4E98-9536-DE53BD3BBB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0" y="0"/>
            <a:ext cx="12192000" cy="3429000"/>
          </a:xfrm>
          <a:prstGeom prst="rect">
            <a:avLst/>
          </a:prstGeom>
        </p:spPr>
      </p:pic>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2" name="Subtitle 1">
            <a:extLst>
              <a:ext uri="{FF2B5EF4-FFF2-40B4-BE49-F238E27FC236}">
                <a16:creationId xmlns:a16="http://schemas.microsoft.com/office/drawing/2014/main" id="{2049534D-369B-4BEE-B7D4-61B0B4D7A192}"/>
              </a:ext>
            </a:extLst>
          </p:cNvPr>
          <p:cNvSpPr>
            <a:spLocks noGrp="1"/>
          </p:cNvSpPr>
          <p:nvPr>
            <p:ph type="subTitle" idx="15" hasCustomPrompt="1"/>
          </p:nvPr>
        </p:nvSpPr>
        <p:spPr>
          <a:xfrm>
            <a:off x="534988" y="1037497"/>
            <a:ext cx="11123612" cy="509952"/>
          </a:xfrm>
        </p:spPr>
        <p:txBody>
          <a:bodyPr/>
          <a:lstStyle>
            <a:lvl1pPr marL="0" indent="0" algn="l">
              <a:lnSpc>
                <a:spcPct val="90000"/>
              </a:lnSpc>
              <a:spcBef>
                <a:spcPts val="0"/>
              </a:spcBef>
              <a:spcAft>
                <a:spcPts val="0"/>
              </a:spcAft>
              <a:buNone/>
              <a:defRPr sz="2000" b="0">
                <a:solidFill>
                  <a:schemeClr val="bg1"/>
                </a:solidFill>
              </a:defRPr>
            </a:lvl1pPr>
            <a:lvl2pPr marL="0" indent="0" algn="l">
              <a:lnSpc>
                <a:spcPct val="90000"/>
              </a:lnSpc>
              <a:spcBef>
                <a:spcPts val="0"/>
              </a:spcBef>
              <a:spcAft>
                <a:spcPts val="0"/>
              </a:spcAft>
              <a:buNone/>
              <a:defRPr sz="2000" b="0">
                <a:solidFill>
                  <a:schemeClr val="bg1"/>
                </a:solidFill>
              </a:defRPr>
            </a:lvl2pPr>
            <a:lvl3pPr marL="0" indent="0" algn="l">
              <a:lnSpc>
                <a:spcPct val="90000"/>
              </a:lnSpc>
              <a:spcBef>
                <a:spcPts val="0"/>
              </a:spcBef>
              <a:spcAft>
                <a:spcPts val="0"/>
              </a:spcAft>
              <a:buNone/>
              <a:defRPr sz="2000" b="0">
                <a:solidFill>
                  <a:schemeClr val="bg1"/>
                </a:solidFill>
              </a:defRPr>
            </a:lvl3pPr>
            <a:lvl4pPr marL="0" indent="0" algn="l">
              <a:lnSpc>
                <a:spcPct val="90000"/>
              </a:lnSpc>
              <a:spcBef>
                <a:spcPts val="0"/>
              </a:spcBef>
              <a:spcAft>
                <a:spcPts val="0"/>
              </a:spcAft>
              <a:buNone/>
              <a:defRPr sz="2000" b="0">
                <a:solidFill>
                  <a:schemeClr val="bg1"/>
                </a:solidFill>
              </a:defRPr>
            </a:lvl4pPr>
            <a:lvl5pPr marL="0" indent="0" algn="l">
              <a:lnSpc>
                <a:spcPct val="90000"/>
              </a:lnSpc>
              <a:spcBef>
                <a:spcPts val="0"/>
              </a:spcBef>
              <a:spcAft>
                <a:spcPts val="0"/>
              </a:spcAft>
              <a:buNone/>
              <a:defRPr sz="2000" b="0">
                <a:solidFill>
                  <a:schemeClr val="bg1"/>
                </a:solidFill>
              </a:defRPr>
            </a:lvl5pPr>
            <a:lvl6pPr marL="0" indent="0" algn="l">
              <a:lnSpc>
                <a:spcPct val="90000"/>
              </a:lnSpc>
              <a:spcBef>
                <a:spcPts val="0"/>
              </a:spcBef>
              <a:spcAft>
                <a:spcPts val="0"/>
              </a:spcAft>
              <a:buNone/>
              <a:defRPr sz="2000" b="0">
                <a:solidFill>
                  <a:schemeClr val="bg1"/>
                </a:solidFill>
              </a:defRPr>
            </a:lvl6pPr>
            <a:lvl7pPr marL="0" indent="0" algn="l">
              <a:lnSpc>
                <a:spcPct val="90000"/>
              </a:lnSpc>
              <a:spcBef>
                <a:spcPts val="0"/>
              </a:spcBef>
              <a:spcAft>
                <a:spcPts val="0"/>
              </a:spcAft>
              <a:buNone/>
              <a:defRPr sz="2000" b="0">
                <a:solidFill>
                  <a:schemeClr val="bg1"/>
                </a:solidFill>
              </a:defRPr>
            </a:lvl7pPr>
            <a:lvl8pPr marL="0" indent="0" algn="l">
              <a:lnSpc>
                <a:spcPct val="90000"/>
              </a:lnSpc>
              <a:spcBef>
                <a:spcPts val="0"/>
              </a:spcBef>
              <a:spcAft>
                <a:spcPts val="0"/>
              </a:spcAft>
              <a:buNone/>
              <a:defRPr sz="2000" b="0">
                <a:solidFill>
                  <a:schemeClr val="bg1"/>
                </a:solidFill>
              </a:defRPr>
            </a:lvl8pPr>
            <a:lvl9pPr marL="0" indent="0" algn="l">
              <a:lnSpc>
                <a:spcPct val="90000"/>
              </a:lnSpc>
              <a:spcBef>
                <a:spcPts val="0"/>
              </a:spcBef>
              <a:spcAft>
                <a:spcPts val="0"/>
              </a:spcAft>
              <a:buNone/>
              <a:defRPr sz="2000" b="0">
                <a:solidFill>
                  <a:schemeClr val="bg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3692946"/>
            <a:ext cx="2350008" cy="2098254"/>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3458066" y="3692946"/>
            <a:ext cx="2350008" cy="2098254"/>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DD1F4B37-E1A4-4909-B7AB-8782FC4D033A}"/>
              </a:ext>
            </a:extLst>
          </p:cNvPr>
          <p:cNvSpPr>
            <a:spLocks noGrp="1"/>
          </p:cNvSpPr>
          <p:nvPr>
            <p:ph sz="half" idx="13"/>
          </p:nvPr>
        </p:nvSpPr>
        <p:spPr>
          <a:xfrm>
            <a:off x="6382732" y="3692946"/>
            <a:ext cx="2350008" cy="2098254"/>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71A1CBFB-B170-4E8A-81AA-D379CEDAC019}"/>
              </a:ext>
            </a:extLst>
          </p:cNvPr>
          <p:cNvSpPr>
            <a:spLocks noGrp="1"/>
          </p:cNvSpPr>
          <p:nvPr>
            <p:ph sz="half" idx="14"/>
          </p:nvPr>
        </p:nvSpPr>
        <p:spPr>
          <a:xfrm>
            <a:off x="9307398" y="3695700"/>
            <a:ext cx="2350008" cy="2098254"/>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7AB0BE76-C8DE-4414-8E03-198C25D0185B}"/>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6" name="Footer Placeholder 5">
            <a:extLst>
              <a:ext uri="{FF2B5EF4-FFF2-40B4-BE49-F238E27FC236}">
                <a16:creationId xmlns:a16="http://schemas.microsoft.com/office/drawing/2014/main" id="{D9FB76B2-370E-4176-A1CF-ADE7B39260D6}"/>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1555006765"/>
      </p:ext>
    </p:extLst>
  </p:cSld>
  <p:clrMapOvr>
    <a:masterClrMapping/>
  </p:clrMapOvr>
  <p:extLst mod="1">
    <p:ext uri="{DCECCB84-F9BA-43D5-87BE-67443E8EF086}">
      <p15:sldGuideLst xmlns:p15="http://schemas.microsoft.com/office/powerpoint/2012/main">
        <p15:guide id="2" orient="horz" pos="2328" userDrawn="1">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Color Block">
    <p:spTree>
      <p:nvGrpSpPr>
        <p:cNvPr id="1" name=""/>
        <p:cNvGrpSpPr/>
        <p:nvPr/>
      </p:nvGrpSpPr>
      <p:grpSpPr>
        <a:xfrm>
          <a:off x="0" y="0"/>
          <a:ext cx="0" cy="0"/>
          <a:chOff x="0" y="0"/>
          <a:chExt cx="0" cy="0"/>
        </a:xfrm>
      </p:grpSpPr>
      <p:sp>
        <p:nvSpPr>
          <p:cNvPr id="17" name="Background">
            <a:extLst>
              <a:ext uri="{FF2B5EF4-FFF2-40B4-BE49-F238E27FC236}">
                <a16:creationId xmlns:a16="http://schemas.microsoft.com/office/drawing/2014/main" id="{AC6CC90B-F5CA-405E-A762-02B1A95368F7}"/>
              </a:ext>
            </a:extLst>
          </p:cNvPr>
          <p:cNvSpPr/>
          <p:nvPr userDrawn="1"/>
        </p:nvSpPr>
        <p:spPr bwMode="hidden">
          <a:xfrm>
            <a:off x="7962900" y="0"/>
            <a:ext cx="4229100" cy="632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a:xfrm>
            <a:off x="533400" y="533399"/>
            <a:ext cx="7124696" cy="716667"/>
          </a:xfrm>
        </p:spPr>
        <p:txBody>
          <a:bodyPr/>
          <a:lstStyle>
            <a:lvl1pPr>
              <a:defRPr/>
            </a:lvl1pPr>
          </a:lstStyle>
          <a:p>
            <a:r>
              <a:rPr lang="en-US" dirty="0"/>
              <a:t>[Slide title]</a:t>
            </a:r>
          </a:p>
        </p:txBody>
      </p:sp>
      <p:sp>
        <p:nvSpPr>
          <p:cNvPr id="10" name="Subtitle 1">
            <a:extLst>
              <a:ext uri="{FF2B5EF4-FFF2-40B4-BE49-F238E27FC236}">
                <a16:creationId xmlns:a16="http://schemas.microsoft.com/office/drawing/2014/main" id="{D0BE56DC-349C-4352-AC65-995D0A9C6507}"/>
              </a:ext>
            </a:extLst>
          </p:cNvPr>
          <p:cNvSpPr>
            <a:spLocks noGrp="1"/>
          </p:cNvSpPr>
          <p:nvPr>
            <p:ph type="subTitle" idx="15" hasCustomPrompt="1"/>
          </p:nvPr>
        </p:nvSpPr>
        <p:spPr>
          <a:xfrm>
            <a:off x="534988" y="1037497"/>
            <a:ext cx="7123108"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399" y="2057400"/>
            <a:ext cx="6896101"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71A1CBFB-B170-4E8A-81AA-D379CEDAC019}"/>
              </a:ext>
            </a:extLst>
          </p:cNvPr>
          <p:cNvSpPr>
            <a:spLocks noGrp="1"/>
          </p:cNvSpPr>
          <p:nvPr>
            <p:ph sz="half" idx="14"/>
          </p:nvPr>
        </p:nvSpPr>
        <p:spPr>
          <a:xfrm>
            <a:off x="8881948" y="2060154"/>
            <a:ext cx="2350008" cy="3733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F366AB0-9D5B-EB4F-98B4-E3E658260F0E}"/>
              </a:ext>
            </a:extLst>
          </p:cNvPr>
          <p:cNvSpPr>
            <a:spLocks noGrp="1"/>
          </p:cNvSpPr>
          <p:nvPr>
            <p:ph type="sldNum" sz="quarter" idx="17"/>
          </p:nvPr>
        </p:nvSpPr>
        <p:spPr/>
        <p:txBody>
          <a:bodyPr/>
          <a:lstStyle/>
          <a:p>
            <a:fld id="{13A8B727-12B9-491C-B1C4-7F1653AE97A1}" type="slidenum">
              <a:rPr lang="en-US" smtClean="0"/>
              <a:pPr/>
              <a:t>‹#›</a:t>
            </a:fld>
            <a:endParaRPr lang="en-US" dirty="0"/>
          </a:p>
        </p:txBody>
      </p:sp>
      <p:sp>
        <p:nvSpPr>
          <p:cNvPr id="4" name="Footer Placeholder 3">
            <a:extLst>
              <a:ext uri="{FF2B5EF4-FFF2-40B4-BE49-F238E27FC236}">
                <a16:creationId xmlns:a16="http://schemas.microsoft.com/office/drawing/2014/main" id="{229FD7AA-BE46-7246-A1F4-1466F8FB7CD5}"/>
              </a:ext>
            </a:extLst>
          </p:cNvPr>
          <p:cNvSpPr>
            <a:spLocks noGrp="1"/>
          </p:cNvSpPr>
          <p:nvPr>
            <p:ph type="ftr" sz="quarter" idx="16"/>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490597649"/>
      </p:ext>
    </p:extLst>
  </p:cSld>
  <p:clrMapOvr>
    <a:masterClrMapping/>
  </p:clrMapOvr>
  <p:extLst mod="1">
    <p:ext uri="{DCECCB84-F9BA-43D5-87BE-67443E8EF086}">
      <p15:sldGuideLst xmlns:p15="http://schemas.microsoft.com/office/powerpoint/2012/main">
        <p15:guide id="1" pos="5016" userDrawn="1">
          <p15:clr>
            <a:srgbClr val="FDE53C"/>
          </p15:clr>
        </p15:guide>
        <p15:guide id="2" pos="4680" userDrawn="1">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Color Block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6FEFF76-8508-458E-A166-4BB278AD2615}"/>
              </a:ext>
            </a:extLst>
          </p:cNvPr>
          <p:cNvSpPr/>
          <p:nvPr userDrawn="1"/>
        </p:nvSpPr>
        <p:spPr bwMode="hidden">
          <a:xfrm>
            <a:off x="5486400" y="1638300"/>
            <a:ext cx="6705600" cy="415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Pentagon 10">
            <a:extLst>
              <a:ext uri="{FF2B5EF4-FFF2-40B4-BE49-F238E27FC236}">
                <a16:creationId xmlns:a16="http://schemas.microsoft.com/office/drawing/2014/main" id="{5BE97730-AB56-4C43-AF8A-10840B0A1144}"/>
              </a:ext>
            </a:extLst>
          </p:cNvPr>
          <p:cNvSpPr/>
          <p:nvPr userDrawn="1"/>
        </p:nvSpPr>
        <p:spPr>
          <a:xfrm>
            <a:off x="0" y="1638300"/>
            <a:ext cx="6743700" cy="4152900"/>
          </a:xfrm>
          <a:prstGeom prst="homePlate">
            <a:avLst>
              <a:gd name="adj" fmla="val 3045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p:txBody>
          <a:bodyPr/>
          <a:lstStyle>
            <a:lvl1pPr>
              <a:defRPr/>
            </a:lvl1pPr>
          </a:lstStyle>
          <a:p>
            <a:r>
              <a:rPr lang="en-US" dirty="0"/>
              <a:t>[Slide title]</a:t>
            </a:r>
          </a:p>
        </p:txBody>
      </p:sp>
      <p:sp>
        <p:nvSpPr>
          <p:cNvPr id="10" name="Subtitle 1">
            <a:extLst>
              <a:ext uri="{FF2B5EF4-FFF2-40B4-BE49-F238E27FC236}">
                <a16:creationId xmlns:a16="http://schemas.microsoft.com/office/drawing/2014/main" id="{999BEBDE-6A54-43A8-91AF-921067D9A005}"/>
              </a:ext>
            </a:extLst>
          </p:cNvPr>
          <p:cNvSpPr>
            <a:spLocks noGrp="1"/>
          </p:cNvSpPr>
          <p:nvPr>
            <p:ph type="subTitle" idx="14" hasCustomPrompt="1"/>
          </p:nvPr>
        </p:nvSpPr>
        <p:spPr>
          <a:xfrm>
            <a:off x="534988" y="1037497"/>
            <a:ext cx="11123612"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bwMode="gray">
          <a:xfrm>
            <a:off x="533400" y="2057400"/>
            <a:ext cx="4419600" cy="3733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7277100" y="2057400"/>
            <a:ext cx="438149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7AB0BE76-C8DE-4414-8E03-198C25D0185B}"/>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6" name="Footer Placeholder 5">
            <a:extLst>
              <a:ext uri="{FF2B5EF4-FFF2-40B4-BE49-F238E27FC236}">
                <a16:creationId xmlns:a16="http://schemas.microsoft.com/office/drawing/2014/main" id="{D9FB76B2-370E-4176-A1CF-ADE7B39260D6}"/>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3939134248"/>
      </p:ext>
    </p:extLst>
  </p:cSld>
  <p:clrMapOvr>
    <a:masterClrMapping/>
  </p:clrMapOvr>
  <p:extLst mod="1">
    <p:ext uri="{DCECCB84-F9BA-43D5-87BE-67443E8EF086}">
      <p15:sldGuideLst xmlns:p15="http://schemas.microsoft.com/office/powerpoint/2012/main">
        <p15:guide id="1" orient="horz" pos="1032" userDrawn="1">
          <p15:clr>
            <a:srgbClr val="FBAE40"/>
          </p15:clr>
        </p15:guide>
        <p15:guide id="3" pos="3120" userDrawn="1">
          <p15:clr>
            <a:srgbClr val="FDE53C"/>
          </p15:clr>
        </p15:guide>
        <p15:guide id="4" pos="4584" userDrawn="1">
          <p15:clr>
            <a:srgbClr val="FDE53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34B7F-B466-4EE7-8058-CE4BF18F58DA}"/>
              </a:ext>
            </a:extLst>
          </p:cNvPr>
          <p:cNvSpPr>
            <a:spLocks noGrp="1"/>
          </p:cNvSpPr>
          <p:nvPr>
            <p:ph type="title" hasCustomPrompt="1"/>
          </p:nvPr>
        </p:nvSpPr>
        <p:spPr/>
        <p:txBody>
          <a:bodyPr/>
          <a:lstStyle>
            <a:lvl1pPr>
              <a:defRPr/>
            </a:lvl1pPr>
          </a:lstStyle>
          <a:p>
            <a:r>
              <a:rPr lang="en-US" dirty="0"/>
              <a:t>[Slide title]</a:t>
            </a:r>
          </a:p>
        </p:txBody>
      </p:sp>
      <p:sp>
        <p:nvSpPr>
          <p:cNvPr id="7" name="Subtitle 1">
            <a:extLst>
              <a:ext uri="{FF2B5EF4-FFF2-40B4-BE49-F238E27FC236}">
                <a16:creationId xmlns:a16="http://schemas.microsoft.com/office/drawing/2014/main" id="{94777907-FDAE-4D89-A20E-D7580FA502F3}"/>
              </a:ext>
            </a:extLst>
          </p:cNvPr>
          <p:cNvSpPr>
            <a:spLocks noGrp="1"/>
          </p:cNvSpPr>
          <p:nvPr>
            <p:ph type="subTitle" idx="14" hasCustomPrompt="1"/>
          </p:nvPr>
        </p:nvSpPr>
        <p:spPr>
          <a:xfrm>
            <a:off x="534988" y="1037497"/>
            <a:ext cx="11123612"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5" name="Slide Number Placeholder 4">
            <a:extLst>
              <a:ext uri="{FF2B5EF4-FFF2-40B4-BE49-F238E27FC236}">
                <a16:creationId xmlns:a16="http://schemas.microsoft.com/office/drawing/2014/main" id="{0ED77065-4E2F-47A1-B5A2-26D515AA0B49}"/>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4" name="Footer Placeholder 3">
            <a:extLst>
              <a:ext uri="{FF2B5EF4-FFF2-40B4-BE49-F238E27FC236}">
                <a16:creationId xmlns:a16="http://schemas.microsoft.com/office/drawing/2014/main" id="{412BB821-3B78-4C00-9EA9-0FE88C27F556}"/>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16179720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67DBF9-3E60-4ED4-AA7A-ADFD8FDD3A6F}"/>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3" name="Footer Placeholder 2">
            <a:extLst>
              <a:ext uri="{FF2B5EF4-FFF2-40B4-BE49-F238E27FC236}">
                <a16:creationId xmlns:a16="http://schemas.microsoft.com/office/drawing/2014/main" id="{BCC998F8-1200-4EC5-9438-42D08CB2F2AF}"/>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3695607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accent1"/>
        </a:solidFill>
        <a:effectLst/>
      </p:bgPr>
    </p:bg>
    <p:spTree>
      <p:nvGrpSpPr>
        <p:cNvPr id="1" name=""/>
        <p:cNvGrpSpPr/>
        <p:nvPr/>
      </p:nvGrpSpPr>
      <p:grpSpPr>
        <a:xfrm>
          <a:off x="0" y="0"/>
          <a:ext cx="0" cy="0"/>
          <a:chOff x="0" y="0"/>
          <a:chExt cx="0" cy="0"/>
        </a:xfrm>
      </p:grpSpPr>
      <p:sp>
        <p:nvSpPr>
          <p:cNvPr id="8" name="White Header">
            <a:extLst>
              <a:ext uri="{FF2B5EF4-FFF2-40B4-BE49-F238E27FC236}">
                <a16:creationId xmlns:a16="http://schemas.microsoft.com/office/drawing/2014/main" id="{C761C386-D9EB-B64D-B1DE-016FBE615DF0}"/>
              </a:ext>
            </a:extLst>
          </p:cNvPr>
          <p:cNvSpPr/>
          <p:nvPr userDrawn="1"/>
        </p:nvSpPr>
        <p:spPr bwMode="hidden">
          <a:xfrm>
            <a:off x="0" y="0"/>
            <a:ext cx="12192000" cy="25931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9" name="Imperva">
            <a:extLst>
              <a:ext uri="{FF2B5EF4-FFF2-40B4-BE49-F238E27FC236}">
                <a16:creationId xmlns:a16="http://schemas.microsoft.com/office/drawing/2014/main" id="{F145F6C8-AC24-2145-978F-319A140D9E3D}"/>
              </a:ext>
            </a:extLst>
          </p:cNvPr>
          <p:cNvPicPr>
            <a:picLocks noChangeAspect="1"/>
          </p:cNvPicPr>
          <p:nvPr userDrawn="1"/>
        </p:nvPicPr>
        <p:blipFill>
          <a:blip r:embed="rId2"/>
          <a:stretch>
            <a:fillRect/>
          </a:stretch>
        </p:blipFill>
        <p:spPr bwMode="black">
          <a:xfrm>
            <a:off x="365842" y="366565"/>
            <a:ext cx="1965960" cy="776036"/>
          </a:xfrm>
          <a:prstGeom prst="rect">
            <a:avLst/>
          </a:prstGeom>
        </p:spPr>
      </p:pic>
      <p:sp>
        <p:nvSpPr>
          <p:cNvPr id="5" name="For more information">
            <a:extLst>
              <a:ext uri="{FF2B5EF4-FFF2-40B4-BE49-F238E27FC236}">
                <a16:creationId xmlns:a16="http://schemas.microsoft.com/office/drawing/2014/main" id="{6AD9C438-C861-4821-909A-8A2B5996C3B7}"/>
              </a:ext>
            </a:extLst>
          </p:cNvPr>
          <p:cNvSpPr txBox="1"/>
          <p:nvPr userDrawn="1"/>
        </p:nvSpPr>
        <p:spPr>
          <a:xfrm>
            <a:off x="533401" y="3121223"/>
            <a:ext cx="2924666" cy="307777"/>
          </a:xfrm>
          <a:prstGeom prst="rect">
            <a:avLst/>
          </a:prstGeom>
          <a:noFill/>
        </p:spPr>
        <p:txBody>
          <a:bodyPr wrap="none" lIns="0" tIns="0" rIns="0" bIns="0" rtlCol="0" anchor="b">
            <a:noAutofit/>
          </a:bodyPr>
          <a:lstStyle/>
          <a:p>
            <a:r>
              <a:rPr lang="en-US" sz="1400" dirty="0">
                <a:solidFill>
                  <a:schemeClr val="bg1"/>
                </a:solidFill>
              </a:rPr>
              <a:t>For more information, please contact</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3924300"/>
            <a:ext cx="2350008" cy="1866900"/>
          </a:xfrm>
        </p:spPr>
        <p:txBody>
          <a:bodyPr/>
          <a:lstStyle>
            <a:lvl1pPr>
              <a:spcAft>
                <a:spcPts val="180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3458066" y="3924300"/>
            <a:ext cx="2350008" cy="1866900"/>
          </a:xfrm>
        </p:spPr>
        <p:txBody>
          <a:bodyPr/>
          <a:lstStyle>
            <a:lvl1pPr>
              <a:spcAft>
                <a:spcPts val="180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DD1F4B37-E1A4-4909-B7AB-8782FC4D033A}"/>
              </a:ext>
            </a:extLst>
          </p:cNvPr>
          <p:cNvSpPr>
            <a:spLocks noGrp="1"/>
          </p:cNvSpPr>
          <p:nvPr>
            <p:ph sz="half" idx="13"/>
          </p:nvPr>
        </p:nvSpPr>
        <p:spPr>
          <a:xfrm>
            <a:off x="6382732" y="3924300"/>
            <a:ext cx="2350008" cy="1866900"/>
          </a:xfrm>
        </p:spPr>
        <p:txBody>
          <a:bodyPr/>
          <a:lstStyle>
            <a:lvl1pPr>
              <a:spcAft>
                <a:spcPts val="180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71A1CBFB-B170-4E8A-81AA-D379CEDAC019}"/>
              </a:ext>
            </a:extLst>
          </p:cNvPr>
          <p:cNvSpPr>
            <a:spLocks noGrp="1"/>
          </p:cNvSpPr>
          <p:nvPr>
            <p:ph sz="half" idx="14"/>
          </p:nvPr>
        </p:nvSpPr>
        <p:spPr>
          <a:xfrm>
            <a:off x="9307398" y="3927054"/>
            <a:ext cx="2350008" cy="1866900"/>
          </a:xfrm>
        </p:spPr>
        <p:txBody>
          <a:bodyPr/>
          <a:lstStyle>
            <a:lvl1pPr>
              <a:spcAft>
                <a:spcPts val="180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1390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11" name="Footer Placeholder 4"/>
          <p:cNvSpPr>
            <a:spLocks noGrp="1"/>
          </p:cNvSpPr>
          <p:nvPr>
            <p:ph type="ftr" sz="quarter" idx="11"/>
          </p:nvPr>
        </p:nvSpPr>
        <p:spPr>
          <a:xfrm>
            <a:off x="4876801" y="6461124"/>
            <a:ext cx="2438400" cy="366714"/>
          </a:xfrm>
        </p:spPr>
        <p:txBody>
          <a:bodyPr/>
          <a:lstStyle>
            <a:lvl1pPr>
              <a:defRPr>
                <a:latin typeface="Arial" pitchFamily="34" charset="0"/>
                <a:cs typeface="Arial" pitchFamily="34" charset="0"/>
              </a:defRPr>
            </a:lvl1pPr>
          </a:lstStyle>
          <a:p>
            <a:r>
              <a:rPr lang="en-US" dirty="0" smtClean="0"/>
              <a:t>Confidential</a:t>
            </a:r>
            <a:endParaRPr lang="en-US" dirty="0"/>
          </a:p>
        </p:txBody>
      </p:sp>
      <p:sp>
        <p:nvSpPr>
          <p:cNvPr id="12" name="Slide Number Placeholder 11"/>
          <p:cNvSpPr>
            <a:spLocks noGrp="1"/>
          </p:cNvSpPr>
          <p:nvPr>
            <p:ph type="sldNum" sz="quarter" idx="12"/>
          </p:nvPr>
        </p:nvSpPr>
        <p:spPr/>
        <p:txBody>
          <a:bodyPr/>
          <a:lstStyle>
            <a:lvl1pPr>
              <a:defRPr>
                <a:solidFill>
                  <a:schemeClr val="accent2"/>
                </a:solidFill>
                <a:latin typeface="Arial" pitchFamily="34" charset="0"/>
                <a:cs typeface="Arial" pitchFamily="34" charset="0"/>
              </a:defRPr>
            </a:lvl1pPr>
          </a:lstStyle>
          <a:p>
            <a:fld id="{C5E8980E-E215-564A-9093-BA23FB26F905}" type="slidenum">
              <a:rPr lang="en-US" smtClean="0"/>
              <a:pPr/>
              <a:t>‹#›</a:t>
            </a:fld>
            <a:endParaRPr lang="en-US" dirty="0"/>
          </a:p>
        </p:txBody>
      </p:sp>
      <p:sp>
        <p:nvSpPr>
          <p:cNvPr id="3" name="Content Placeholder 2"/>
          <p:cNvSpPr>
            <a:spLocks noGrp="1"/>
          </p:cNvSpPr>
          <p:nvPr>
            <p:ph idx="1"/>
          </p:nvPr>
        </p:nvSpPr>
        <p:spPr>
          <a:xfrm>
            <a:off x="635000" y="1931332"/>
            <a:ext cx="10972801" cy="4502806"/>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hasCustomPrompt="1"/>
          </p:nvPr>
        </p:nvSpPr>
        <p:spPr>
          <a:xfrm>
            <a:off x="635000" y="1366508"/>
            <a:ext cx="10972801" cy="564824"/>
          </a:xfrm>
        </p:spPr>
        <p:txBody>
          <a:bodyPr>
            <a:normAutofit/>
          </a:bodyPr>
          <a:lstStyle>
            <a:lvl1pPr marL="0" indent="0">
              <a:buFontTx/>
              <a:buNone/>
              <a:defRPr sz="2800" baseline="0">
                <a:latin typeface="Arial" pitchFamily="34" charset="0"/>
                <a:cs typeface="Arial" pitchFamily="34" charset="0"/>
              </a:defRPr>
            </a:lvl1pPr>
            <a:lvl2pPr marL="284163" indent="0">
              <a:buFontTx/>
              <a:buNone/>
              <a:defRPr/>
            </a:lvl2pPr>
            <a:lvl3pPr marL="576263" indent="0">
              <a:buFontTx/>
              <a:buNone/>
              <a:defRPr/>
            </a:lvl3pPr>
            <a:lvl4pPr marL="801688" indent="0">
              <a:buFontTx/>
              <a:buNone/>
              <a:defRPr/>
            </a:lvl4pPr>
            <a:lvl5pPr marL="1033463" indent="0">
              <a:buFontTx/>
              <a:buNone/>
              <a:defRPr/>
            </a:lvl5pPr>
          </a:lstStyle>
          <a:p>
            <a:pPr lvl="0"/>
            <a:r>
              <a:rPr lang="en-US" dirty="0" smtClean="0"/>
              <a:t>Click to edit Subtitle Text </a:t>
            </a:r>
          </a:p>
        </p:txBody>
      </p:sp>
    </p:spTree>
    <p:extLst>
      <p:ext uri="{BB962C8B-B14F-4D97-AF65-F5344CB8AC3E}">
        <p14:creationId xmlns:p14="http://schemas.microsoft.com/office/powerpoint/2010/main" val="1628715633"/>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Add Title</a:t>
            </a:r>
            <a:endParaRPr lang="en-US" dirty="0"/>
          </a:p>
        </p:txBody>
      </p:sp>
      <p:sp>
        <p:nvSpPr>
          <p:cNvPr id="6" name="Footer Placeholder 4"/>
          <p:cNvSpPr>
            <a:spLocks noGrp="1"/>
          </p:cNvSpPr>
          <p:nvPr>
            <p:ph type="ftr" sz="quarter" idx="3"/>
          </p:nvPr>
        </p:nvSpPr>
        <p:spPr>
          <a:xfrm>
            <a:off x="4610428" y="6366400"/>
            <a:ext cx="2971145" cy="365125"/>
          </a:xfrm>
          <a:prstGeom prst="rect">
            <a:avLst/>
          </a:prstGeom>
        </p:spPr>
        <p:txBody>
          <a:bodyPr anchor="ctr"/>
          <a:lstStyle>
            <a:lvl1pPr algn="ctr">
              <a:defRPr sz="900"/>
            </a:lvl1pPr>
          </a:lstStyle>
          <a:p>
            <a:endParaRPr lang="en-US" dirty="0"/>
          </a:p>
        </p:txBody>
      </p:sp>
      <p:sp>
        <p:nvSpPr>
          <p:cNvPr id="7" name="Slide Number Placeholder 5"/>
          <p:cNvSpPr>
            <a:spLocks noGrp="1"/>
          </p:cNvSpPr>
          <p:nvPr>
            <p:ph type="sldNum" sz="quarter" idx="4"/>
          </p:nvPr>
        </p:nvSpPr>
        <p:spPr>
          <a:xfrm>
            <a:off x="823175" y="6366400"/>
            <a:ext cx="394755" cy="365125"/>
          </a:xfrm>
          <a:prstGeom prst="rect">
            <a:avLst/>
          </a:prstGeom>
        </p:spPr>
        <p:txBody>
          <a:bodyPr anchor="ctr"/>
          <a:lstStyle>
            <a:lvl1pPr algn="l">
              <a:defRPr sz="900"/>
            </a:lvl1pPr>
          </a:lstStyle>
          <a:p>
            <a:fld id="{CB26D73C-4132-4FA4-94C0-810D33A37BDE}" type="slidenum">
              <a:rPr lang="en-US" smtClean="0"/>
              <a:pPr/>
              <a:t>‹#›</a:t>
            </a:fld>
            <a:endParaRPr lang="en-US"/>
          </a:p>
        </p:txBody>
      </p:sp>
    </p:spTree>
    <p:extLst>
      <p:ext uri="{BB962C8B-B14F-4D97-AF65-F5344CB8AC3E}">
        <p14:creationId xmlns:p14="http://schemas.microsoft.com/office/powerpoint/2010/main" val="36129845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accent1"/>
        </a:solidFill>
        <a:effectLst/>
      </p:bgPr>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B8E6FE14-9774-B24C-8A48-8CFA12FE0130}"/>
              </a:ext>
            </a:extLst>
          </p:cNvPr>
          <p:cNvPicPr>
            <a:picLocks noChangeAspect="1"/>
          </p:cNvPicPr>
          <p:nvPr userDrawn="1"/>
        </p:nvPicPr>
        <p:blipFill rotWithShape="1">
          <a:blip r:embed="rId2"/>
          <a:srcRect t="9181" r="15568" b="10486"/>
          <a:stretch/>
        </p:blipFill>
        <p:spPr>
          <a:xfrm>
            <a:off x="5544671" y="0"/>
            <a:ext cx="6647330" cy="6324600"/>
          </a:xfrm>
          <a:prstGeom prst="rect">
            <a:avLst/>
          </a:prstGeom>
        </p:spPr>
      </p:pic>
      <p:sp>
        <p:nvSpPr>
          <p:cNvPr id="13" name="White Footer">
            <a:extLst>
              <a:ext uri="{FF2B5EF4-FFF2-40B4-BE49-F238E27FC236}">
                <a16:creationId xmlns:a16="http://schemas.microsoft.com/office/drawing/2014/main" id="{798CAAE6-0015-A34F-90C9-756E1E372CE3}"/>
              </a:ext>
            </a:extLst>
          </p:cNvPr>
          <p:cNvSpPr/>
          <p:nvPr userDrawn="1"/>
        </p:nvSpPr>
        <p:spPr bwMode="white">
          <a:xfrm>
            <a:off x="0" y="6324601"/>
            <a:ext cx="12192000" cy="5333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8" name="Imperva">
            <a:extLst>
              <a:ext uri="{FF2B5EF4-FFF2-40B4-BE49-F238E27FC236}">
                <a16:creationId xmlns:a16="http://schemas.microsoft.com/office/drawing/2014/main" id="{0D006782-21FE-4753-BFB8-F6806DDC2DC4}"/>
              </a:ext>
            </a:extLst>
          </p:cNvPr>
          <p:cNvPicPr>
            <a:picLocks noChangeAspect="1"/>
          </p:cNvPicPr>
          <p:nvPr userDrawn="1"/>
        </p:nvPicPr>
        <p:blipFill>
          <a:blip r:embed="rId3"/>
          <a:stretch>
            <a:fillRect/>
          </a:stretch>
        </p:blipFill>
        <p:spPr bwMode="black">
          <a:xfrm>
            <a:off x="10824114" y="6410826"/>
            <a:ext cx="914400" cy="360947"/>
          </a:xfrm>
          <a:prstGeom prst="rect">
            <a:avLst/>
          </a:prstGeom>
        </p:spPr>
      </p:pic>
      <p:sp>
        <p:nvSpPr>
          <p:cNvPr id="2" name="Title 1">
            <a:extLst>
              <a:ext uri="{FF2B5EF4-FFF2-40B4-BE49-F238E27FC236}">
                <a16:creationId xmlns:a16="http://schemas.microsoft.com/office/drawing/2014/main" id="{2B676F5E-C043-4386-B15C-08E7FA5A900A}"/>
              </a:ext>
            </a:extLst>
          </p:cNvPr>
          <p:cNvSpPr>
            <a:spLocks noGrp="1"/>
          </p:cNvSpPr>
          <p:nvPr>
            <p:ph type="title" hasCustomPrompt="1"/>
          </p:nvPr>
        </p:nvSpPr>
        <p:spPr>
          <a:xfrm>
            <a:off x="533400" y="2933700"/>
            <a:ext cx="5257800" cy="1669840"/>
          </a:xfrm>
        </p:spPr>
        <p:txBody>
          <a:bodyPr anchor="t"/>
          <a:lstStyle>
            <a:lvl1pPr>
              <a:defRPr sz="3600">
                <a:solidFill>
                  <a:schemeClr val="bg1"/>
                </a:solidFill>
              </a:defRPr>
            </a:lvl1pPr>
          </a:lstStyle>
          <a:p>
            <a:r>
              <a:rPr lang="en-US" dirty="0"/>
              <a:t>[Section header title]</a:t>
            </a:r>
          </a:p>
        </p:txBody>
      </p:sp>
      <p:sp>
        <p:nvSpPr>
          <p:cNvPr id="4" name="Slide Number Placeholder 3">
            <a:extLst>
              <a:ext uri="{FF2B5EF4-FFF2-40B4-BE49-F238E27FC236}">
                <a16:creationId xmlns:a16="http://schemas.microsoft.com/office/drawing/2014/main" id="{943278CC-0FFB-E946-809E-8D2CE2382870}"/>
              </a:ext>
            </a:extLst>
          </p:cNvPr>
          <p:cNvSpPr>
            <a:spLocks noGrp="1"/>
          </p:cNvSpPr>
          <p:nvPr>
            <p:ph type="sldNum" sz="quarter" idx="11"/>
          </p:nvPr>
        </p:nvSpPr>
        <p:spPr/>
        <p:txBody>
          <a:bodyPr/>
          <a:lstStyle/>
          <a:p>
            <a:fld id="{13A8B727-12B9-491C-B1C4-7F1653AE97A1}" type="slidenum">
              <a:rPr lang="en-US" smtClean="0"/>
              <a:pPr/>
              <a:t>‹#›</a:t>
            </a:fld>
            <a:endParaRPr lang="en-US" dirty="0"/>
          </a:p>
        </p:txBody>
      </p:sp>
      <p:sp>
        <p:nvSpPr>
          <p:cNvPr id="3" name="Footer Placeholder 2">
            <a:extLst>
              <a:ext uri="{FF2B5EF4-FFF2-40B4-BE49-F238E27FC236}">
                <a16:creationId xmlns:a16="http://schemas.microsoft.com/office/drawing/2014/main" id="{3C7A54DA-82AD-DE4F-87C9-B2CDAC3B359E}"/>
              </a:ext>
            </a:extLst>
          </p:cNvPr>
          <p:cNvSpPr>
            <a:spLocks noGrp="1"/>
          </p:cNvSpPr>
          <p:nvPr>
            <p:ph type="ftr" sz="quarter" idx="10"/>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1065220126"/>
      </p:ext>
    </p:extLst>
  </p:cSld>
  <p:clrMapOvr>
    <a:masterClrMapping/>
  </p:clrMapOvr>
  <p:extLst mod="1">
    <p:ext uri="{DCECCB84-F9BA-43D5-87BE-67443E8EF086}">
      <p15:sldGuideLst xmlns:p15="http://schemas.microsoft.com/office/powerpoint/2012/main">
        <p15:guide id="1" orient="horz" pos="1848">
          <p15:clr>
            <a:srgbClr val="FDE53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2800"/>
            </a:lvl1pPr>
          </a:lstStyle>
          <a:p>
            <a:r>
              <a:rPr lang="en-US" dirty="0" smtClean="0"/>
              <a:t>Click to Add Title</a:t>
            </a:r>
            <a:endParaRPr lang="en-US" dirty="0"/>
          </a:p>
        </p:txBody>
      </p:sp>
      <p:sp>
        <p:nvSpPr>
          <p:cNvPr id="3" name="Content Placeholder 2"/>
          <p:cNvSpPr>
            <a:spLocks noGrp="1"/>
          </p:cNvSpPr>
          <p:nvPr>
            <p:ph idx="1"/>
          </p:nvPr>
        </p:nvSpPr>
        <p:spPr>
          <a:xfrm>
            <a:off x="823175" y="1600202"/>
            <a:ext cx="10972801" cy="4343399"/>
          </a:xfrm>
        </p:spPr>
        <p:txBody>
          <a:bodyPr>
            <a:no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3"/>
          </p:nvPr>
        </p:nvSpPr>
        <p:spPr>
          <a:xfrm>
            <a:off x="4610428" y="6370638"/>
            <a:ext cx="2971145" cy="365125"/>
          </a:xfrm>
          <a:prstGeom prst="rect">
            <a:avLst/>
          </a:prstGeom>
        </p:spPr>
        <p:txBody>
          <a:bodyPr anchor="ctr"/>
          <a:lstStyle>
            <a:lvl1pPr algn="ctr">
              <a:defRPr sz="900">
                <a:solidFill>
                  <a:srgbClr val="FFFFFF"/>
                </a:solidFill>
              </a:defRPr>
            </a:lvl1pPr>
          </a:lstStyle>
          <a:p>
            <a:endParaRPr lang="en-US" dirty="0"/>
          </a:p>
        </p:txBody>
      </p:sp>
      <p:sp>
        <p:nvSpPr>
          <p:cNvPr id="7" name="Slide Number Placeholder 5"/>
          <p:cNvSpPr>
            <a:spLocks noGrp="1"/>
          </p:cNvSpPr>
          <p:nvPr>
            <p:ph type="sldNum" sz="quarter" idx="4"/>
          </p:nvPr>
        </p:nvSpPr>
        <p:spPr>
          <a:xfrm>
            <a:off x="823175" y="6370638"/>
            <a:ext cx="394755" cy="365125"/>
          </a:xfrm>
          <a:prstGeom prst="rect">
            <a:avLst/>
          </a:prstGeom>
        </p:spPr>
        <p:txBody>
          <a:bodyPr anchor="ctr"/>
          <a:lstStyle>
            <a:lvl1pPr algn="l">
              <a:defRPr sz="900">
                <a:solidFill>
                  <a:srgbClr val="FFFFFF"/>
                </a:solidFill>
              </a:defRPr>
            </a:lvl1pPr>
          </a:lstStyle>
          <a:p>
            <a:fld id="{CB26D73C-4132-4FA4-94C0-810D33A37BDE}" type="slidenum">
              <a:rPr lang="en-US" smtClean="0"/>
              <a:pPr/>
              <a:t>‹#›</a:t>
            </a:fld>
            <a:endParaRPr lang="en-US" dirty="0"/>
          </a:p>
        </p:txBody>
      </p:sp>
    </p:spTree>
    <p:extLst>
      <p:ext uri="{BB962C8B-B14F-4D97-AF65-F5344CB8AC3E}">
        <p14:creationId xmlns:p14="http://schemas.microsoft.com/office/powerpoint/2010/main" val="42563237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accent1"/>
        </a:solidFill>
        <a:effectLst/>
      </p:bgPr>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94AA1EF3-DE62-FA4D-AE0A-FAD78FBF60CC}"/>
              </a:ext>
            </a:extLst>
          </p:cNvPr>
          <p:cNvPicPr>
            <a:picLocks noChangeAspect="1"/>
          </p:cNvPicPr>
          <p:nvPr userDrawn="1"/>
        </p:nvPicPr>
        <p:blipFill rotWithShape="1">
          <a:blip r:embed="rId2"/>
          <a:srcRect t="3916" r="30621" b="16413"/>
          <a:stretch/>
        </p:blipFill>
        <p:spPr>
          <a:xfrm>
            <a:off x="6234953" y="1"/>
            <a:ext cx="5957047" cy="6324600"/>
          </a:xfrm>
          <a:prstGeom prst="rect">
            <a:avLst/>
          </a:prstGeom>
        </p:spPr>
      </p:pic>
      <p:sp>
        <p:nvSpPr>
          <p:cNvPr id="8" name="White Footer">
            <a:extLst>
              <a:ext uri="{FF2B5EF4-FFF2-40B4-BE49-F238E27FC236}">
                <a16:creationId xmlns:a16="http://schemas.microsoft.com/office/drawing/2014/main" id="{784AE83E-1A6D-5A40-8619-82AE5BB89480}"/>
              </a:ext>
            </a:extLst>
          </p:cNvPr>
          <p:cNvSpPr/>
          <p:nvPr userDrawn="1"/>
        </p:nvSpPr>
        <p:spPr bwMode="white">
          <a:xfrm>
            <a:off x="0" y="6324601"/>
            <a:ext cx="12192000" cy="5333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9" name="Imperva">
            <a:extLst>
              <a:ext uri="{FF2B5EF4-FFF2-40B4-BE49-F238E27FC236}">
                <a16:creationId xmlns:a16="http://schemas.microsoft.com/office/drawing/2014/main" id="{14CAE65A-1784-44F6-8CA7-6776CA6E8972}"/>
              </a:ext>
            </a:extLst>
          </p:cNvPr>
          <p:cNvPicPr>
            <a:picLocks noChangeAspect="1"/>
          </p:cNvPicPr>
          <p:nvPr userDrawn="1"/>
        </p:nvPicPr>
        <p:blipFill>
          <a:blip r:embed="rId3"/>
          <a:stretch>
            <a:fillRect/>
          </a:stretch>
        </p:blipFill>
        <p:spPr bwMode="black">
          <a:xfrm>
            <a:off x="10824114" y="6410826"/>
            <a:ext cx="914400" cy="360947"/>
          </a:xfrm>
          <a:prstGeom prst="rect">
            <a:avLst/>
          </a:prstGeom>
        </p:spPr>
      </p:pic>
      <p:sp>
        <p:nvSpPr>
          <p:cNvPr id="2" name="Title 1">
            <a:extLst>
              <a:ext uri="{FF2B5EF4-FFF2-40B4-BE49-F238E27FC236}">
                <a16:creationId xmlns:a16="http://schemas.microsoft.com/office/drawing/2014/main" id="{2B676F5E-C043-4386-B15C-08E7FA5A900A}"/>
              </a:ext>
            </a:extLst>
          </p:cNvPr>
          <p:cNvSpPr>
            <a:spLocks noGrp="1"/>
          </p:cNvSpPr>
          <p:nvPr>
            <p:ph type="title" hasCustomPrompt="1"/>
          </p:nvPr>
        </p:nvSpPr>
        <p:spPr>
          <a:xfrm>
            <a:off x="533400" y="2933700"/>
            <a:ext cx="5257800" cy="1669840"/>
          </a:xfrm>
        </p:spPr>
        <p:txBody>
          <a:bodyPr anchor="t"/>
          <a:lstStyle>
            <a:lvl1pPr>
              <a:defRPr sz="3600">
                <a:solidFill>
                  <a:schemeClr val="bg1"/>
                </a:solidFill>
              </a:defRPr>
            </a:lvl1pPr>
          </a:lstStyle>
          <a:p>
            <a:r>
              <a:rPr lang="en-US" dirty="0"/>
              <a:t>[Section header title]</a:t>
            </a:r>
          </a:p>
        </p:txBody>
      </p:sp>
      <p:sp>
        <p:nvSpPr>
          <p:cNvPr id="4" name="Slide Number Placeholder 3">
            <a:extLst>
              <a:ext uri="{FF2B5EF4-FFF2-40B4-BE49-F238E27FC236}">
                <a16:creationId xmlns:a16="http://schemas.microsoft.com/office/drawing/2014/main" id="{E6EFF0E0-A198-4349-B909-A3B1D14796DD}"/>
              </a:ext>
            </a:extLst>
          </p:cNvPr>
          <p:cNvSpPr>
            <a:spLocks noGrp="1"/>
          </p:cNvSpPr>
          <p:nvPr>
            <p:ph type="sldNum" sz="quarter" idx="11"/>
          </p:nvPr>
        </p:nvSpPr>
        <p:spPr/>
        <p:txBody>
          <a:bodyPr/>
          <a:lstStyle/>
          <a:p>
            <a:fld id="{13A8B727-12B9-491C-B1C4-7F1653AE97A1}" type="slidenum">
              <a:rPr lang="en-US" smtClean="0"/>
              <a:pPr/>
              <a:t>‹#›</a:t>
            </a:fld>
            <a:endParaRPr lang="en-US" dirty="0"/>
          </a:p>
        </p:txBody>
      </p:sp>
      <p:sp>
        <p:nvSpPr>
          <p:cNvPr id="3" name="Footer Placeholder 2">
            <a:extLst>
              <a:ext uri="{FF2B5EF4-FFF2-40B4-BE49-F238E27FC236}">
                <a16:creationId xmlns:a16="http://schemas.microsoft.com/office/drawing/2014/main" id="{05FF611F-CA2E-C24A-8AA2-1F30B1910A9C}"/>
              </a:ext>
            </a:extLst>
          </p:cNvPr>
          <p:cNvSpPr>
            <a:spLocks noGrp="1"/>
          </p:cNvSpPr>
          <p:nvPr>
            <p:ph type="ftr" sz="quarter" idx="10"/>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2002728912"/>
      </p:ext>
    </p:extLst>
  </p:cSld>
  <p:clrMapOvr>
    <a:masterClrMapping/>
  </p:clrMapOvr>
  <p:extLst mod="1">
    <p:ext uri="{DCECCB84-F9BA-43D5-87BE-67443E8EF086}">
      <p15:sldGuideLst xmlns:p15="http://schemas.microsoft.com/office/powerpoint/2012/main">
        <p15:guide id="1" orient="horz" pos="1848">
          <p15:clr>
            <a:srgbClr val="FDE53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103958D0-0AB5-4A86-8025-20AE4F8E824A}"/>
              </a:ext>
            </a:extLst>
          </p:cNvPr>
          <p:cNvSpPr/>
          <p:nvPr userDrawn="1"/>
        </p:nvSpPr>
        <p:spPr>
          <a:xfrm>
            <a:off x="0" y="0"/>
            <a:ext cx="12192000" cy="2593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a:extLst>
              <a:ext uri="{FF2B5EF4-FFF2-40B4-BE49-F238E27FC236}">
                <a16:creationId xmlns:a16="http://schemas.microsoft.com/office/drawing/2014/main" id="{CE928721-0CD6-F544-9959-25094B5DAA09}"/>
              </a:ext>
            </a:extLst>
          </p:cNvPr>
          <p:cNvPicPr>
            <a:picLocks noChangeAspect="1"/>
          </p:cNvPicPr>
          <p:nvPr userDrawn="1"/>
        </p:nvPicPr>
        <p:blipFill rotWithShape="1">
          <a:blip r:embed="rId2"/>
          <a:srcRect b="26087"/>
          <a:stretch/>
        </p:blipFill>
        <p:spPr>
          <a:xfrm>
            <a:off x="8115300" y="0"/>
            <a:ext cx="4076700" cy="2593181"/>
          </a:xfrm>
          <a:prstGeom prst="rect">
            <a:avLst/>
          </a:prstGeom>
        </p:spPr>
      </p:pic>
      <p:sp>
        <p:nvSpPr>
          <p:cNvPr id="2" name="Title 1">
            <a:extLst>
              <a:ext uri="{FF2B5EF4-FFF2-40B4-BE49-F238E27FC236}">
                <a16:creationId xmlns:a16="http://schemas.microsoft.com/office/drawing/2014/main" id="{2B676F5E-C043-4386-B15C-08E7FA5A900A}"/>
              </a:ext>
            </a:extLst>
          </p:cNvPr>
          <p:cNvSpPr>
            <a:spLocks noGrp="1"/>
          </p:cNvSpPr>
          <p:nvPr>
            <p:ph type="title" hasCustomPrompt="1"/>
          </p:nvPr>
        </p:nvSpPr>
        <p:spPr>
          <a:xfrm>
            <a:off x="533400" y="3124201"/>
            <a:ext cx="8343900" cy="1848902"/>
          </a:xfrm>
        </p:spPr>
        <p:txBody>
          <a:bodyPr anchor="t"/>
          <a:lstStyle>
            <a:lvl1pPr>
              <a:defRPr sz="3600">
                <a:solidFill>
                  <a:schemeClr val="accent1"/>
                </a:solidFill>
              </a:defRPr>
            </a:lvl1pPr>
          </a:lstStyle>
          <a:p>
            <a:r>
              <a:rPr lang="en-US" dirty="0"/>
              <a:t>[Section header title]</a:t>
            </a:r>
          </a:p>
        </p:txBody>
      </p:sp>
      <p:sp>
        <p:nvSpPr>
          <p:cNvPr id="6" name="Slide Number Placeholder 5">
            <a:extLst>
              <a:ext uri="{FF2B5EF4-FFF2-40B4-BE49-F238E27FC236}">
                <a16:creationId xmlns:a16="http://schemas.microsoft.com/office/drawing/2014/main" id="{C4568D61-FB93-4C90-9A68-646BF426870B}"/>
              </a:ext>
            </a:extLst>
          </p:cNvPr>
          <p:cNvSpPr>
            <a:spLocks noGrp="1"/>
          </p:cNvSpPr>
          <p:nvPr>
            <p:ph type="sldNum" sz="quarter" idx="12"/>
          </p:nvPr>
        </p:nvSpPr>
        <p:spPr/>
        <p:txBody>
          <a:bodyPr/>
          <a:lstStyle>
            <a:lvl1pPr>
              <a:defRPr>
                <a:solidFill>
                  <a:schemeClr val="tx1"/>
                </a:solidFill>
              </a:defRPr>
            </a:lvl1pPr>
          </a:lstStyle>
          <a:p>
            <a:fld id="{13A8B727-12B9-491C-B1C4-7F1653AE97A1}" type="slidenum">
              <a:rPr lang="en-US" smtClean="0"/>
              <a:pPr/>
              <a:t>‹#›</a:t>
            </a:fld>
            <a:endParaRPr lang="en-US"/>
          </a:p>
        </p:txBody>
      </p:sp>
      <p:sp>
        <p:nvSpPr>
          <p:cNvPr id="5" name="Footer Placeholder 4">
            <a:extLst>
              <a:ext uri="{FF2B5EF4-FFF2-40B4-BE49-F238E27FC236}">
                <a16:creationId xmlns:a16="http://schemas.microsoft.com/office/drawing/2014/main" id="{1A0A1C0A-2F0A-4B0F-8314-296779344F1A}"/>
              </a:ext>
            </a:extLst>
          </p:cNvPr>
          <p:cNvSpPr>
            <a:spLocks noGrp="1"/>
          </p:cNvSpPr>
          <p:nvPr>
            <p:ph type="ftr" sz="quarter" idx="11"/>
          </p:nvPr>
        </p:nvSpPr>
        <p:spPr/>
        <p:txBody>
          <a:bodyPr/>
          <a:lstStyle>
            <a:lvl1pPr>
              <a:defRPr>
                <a:solidFill>
                  <a:schemeClr val="tx1"/>
                </a:solidFill>
              </a:defRPr>
            </a:lvl1pPr>
          </a:lstStyle>
          <a:p>
            <a:r>
              <a:rPr lang="en-US"/>
              <a:t>Proprietary and confidential. Do not distribute.</a:t>
            </a:r>
          </a:p>
        </p:txBody>
      </p:sp>
    </p:spTree>
    <p:extLst>
      <p:ext uri="{BB962C8B-B14F-4D97-AF65-F5344CB8AC3E}">
        <p14:creationId xmlns:p14="http://schemas.microsoft.com/office/powerpoint/2010/main" val="3760945500"/>
      </p:ext>
    </p:extLst>
  </p:cSld>
  <p:clrMapOvr>
    <a:masterClrMapping/>
  </p:clrMapOvr>
  <p:extLst mod="1">
    <p:ext uri="{DCECCB84-F9BA-43D5-87BE-67443E8EF086}">
      <p15:sldGuideLst xmlns:p15="http://schemas.microsoft.com/office/powerpoint/2012/main">
        <p15:guide id="1" orient="horz" pos="1632" userDrawn="1">
          <p15:clr>
            <a:srgbClr val="FDE53C"/>
          </p15:clr>
        </p15:guide>
        <p15:guide id="2" orient="horz" pos="1968" userDrawn="1">
          <p15:clr>
            <a:srgbClr val="FDE53C"/>
          </p15:clr>
        </p15:guide>
        <p15:guide id="3" pos="55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103958D0-0AB5-4A86-8025-20AE4F8E824A}"/>
              </a:ext>
            </a:extLst>
          </p:cNvPr>
          <p:cNvSpPr/>
          <p:nvPr userDrawn="1"/>
        </p:nvSpPr>
        <p:spPr>
          <a:xfrm>
            <a:off x="0" y="0"/>
            <a:ext cx="12192000" cy="259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a:extLst>
              <a:ext uri="{FF2B5EF4-FFF2-40B4-BE49-F238E27FC236}">
                <a16:creationId xmlns:a16="http://schemas.microsoft.com/office/drawing/2014/main" id="{FEFDF10C-0EBD-C540-B2AF-5F9E48BFAA6D}"/>
              </a:ext>
            </a:extLst>
          </p:cNvPr>
          <p:cNvPicPr>
            <a:picLocks noChangeAspect="1"/>
          </p:cNvPicPr>
          <p:nvPr userDrawn="1"/>
        </p:nvPicPr>
        <p:blipFill rotWithShape="1">
          <a:blip r:embed="rId2"/>
          <a:srcRect t="21038" r="4571" b="19138"/>
          <a:stretch/>
        </p:blipFill>
        <p:spPr>
          <a:xfrm>
            <a:off x="8059271" y="0"/>
            <a:ext cx="4132729" cy="2590800"/>
          </a:xfrm>
          <a:prstGeom prst="rect">
            <a:avLst/>
          </a:prstGeom>
        </p:spPr>
      </p:pic>
      <p:sp>
        <p:nvSpPr>
          <p:cNvPr id="2" name="Title 1">
            <a:extLst>
              <a:ext uri="{FF2B5EF4-FFF2-40B4-BE49-F238E27FC236}">
                <a16:creationId xmlns:a16="http://schemas.microsoft.com/office/drawing/2014/main" id="{2B676F5E-C043-4386-B15C-08E7FA5A900A}"/>
              </a:ext>
            </a:extLst>
          </p:cNvPr>
          <p:cNvSpPr>
            <a:spLocks noGrp="1"/>
          </p:cNvSpPr>
          <p:nvPr>
            <p:ph type="title" hasCustomPrompt="1"/>
          </p:nvPr>
        </p:nvSpPr>
        <p:spPr>
          <a:xfrm>
            <a:off x="533400" y="3124201"/>
            <a:ext cx="8343900" cy="1848902"/>
          </a:xfrm>
        </p:spPr>
        <p:txBody>
          <a:bodyPr anchor="t"/>
          <a:lstStyle>
            <a:lvl1pPr>
              <a:defRPr sz="3600">
                <a:solidFill>
                  <a:schemeClr val="accent1"/>
                </a:solidFill>
              </a:defRPr>
            </a:lvl1pPr>
          </a:lstStyle>
          <a:p>
            <a:r>
              <a:rPr lang="en-US" dirty="0"/>
              <a:t>[Section header title]</a:t>
            </a:r>
          </a:p>
        </p:txBody>
      </p:sp>
      <p:sp>
        <p:nvSpPr>
          <p:cNvPr id="6" name="Slide Number Placeholder 5">
            <a:extLst>
              <a:ext uri="{FF2B5EF4-FFF2-40B4-BE49-F238E27FC236}">
                <a16:creationId xmlns:a16="http://schemas.microsoft.com/office/drawing/2014/main" id="{C4568D61-FB93-4C90-9A68-646BF426870B}"/>
              </a:ext>
            </a:extLst>
          </p:cNvPr>
          <p:cNvSpPr>
            <a:spLocks noGrp="1"/>
          </p:cNvSpPr>
          <p:nvPr>
            <p:ph type="sldNum" sz="quarter" idx="12"/>
          </p:nvPr>
        </p:nvSpPr>
        <p:spPr/>
        <p:txBody>
          <a:bodyPr/>
          <a:lstStyle>
            <a:lvl1pPr>
              <a:defRPr>
                <a:solidFill>
                  <a:schemeClr val="tx1"/>
                </a:solidFill>
              </a:defRPr>
            </a:lvl1pPr>
          </a:lstStyle>
          <a:p>
            <a:fld id="{13A8B727-12B9-491C-B1C4-7F1653AE97A1}" type="slidenum">
              <a:rPr lang="en-US" smtClean="0"/>
              <a:pPr/>
              <a:t>‹#›</a:t>
            </a:fld>
            <a:endParaRPr lang="en-US"/>
          </a:p>
        </p:txBody>
      </p:sp>
      <p:sp>
        <p:nvSpPr>
          <p:cNvPr id="5" name="Footer Placeholder 4">
            <a:extLst>
              <a:ext uri="{FF2B5EF4-FFF2-40B4-BE49-F238E27FC236}">
                <a16:creationId xmlns:a16="http://schemas.microsoft.com/office/drawing/2014/main" id="{1A0A1C0A-2F0A-4B0F-8314-296779344F1A}"/>
              </a:ext>
            </a:extLst>
          </p:cNvPr>
          <p:cNvSpPr>
            <a:spLocks noGrp="1"/>
          </p:cNvSpPr>
          <p:nvPr>
            <p:ph type="ftr" sz="quarter" idx="11"/>
          </p:nvPr>
        </p:nvSpPr>
        <p:spPr/>
        <p:txBody>
          <a:bodyPr/>
          <a:lstStyle>
            <a:lvl1pPr>
              <a:defRPr>
                <a:solidFill>
                  <a:schemeClr val="tx1"/>
                </a:solidFill>
              </a:defRPr>
            </a:lvl1pPr>
          </a:lstStyle>
          <a:p>
            <a:r>
              <a:rPr lang="en-US"/>
              <a:t>Proprietary and confidential. Do not distribute.</a:t>
            </a:r>
          </a:p>
        </p:txBody>
      </p:sp>
    </p:spTree>
    <p:extLst>
      <p:ext uri="{BB962C8B-B14F-4D97-AF65-F5344CB8AC3E}">
        <p14:creationId xmlns:p14="http://schemas.microsoft.com/office/powerpoint/2010/main" val="3734195937"/>
      </p:ext>
    </p:extLst>
  </p:cSld>
  <p:clrMapOvr>
    <a:masterClrMapping/>
  </p:clrMapOvr>
  <p:extLst mod="1">
    <p:ext uri="{DCECCB84-F9BA-43D5-87BE-67443E8EF086}">
      <p15:sldGuideLst xmlns:p15="http://schemas.microsoft.com/office/powerpoint/2012/main">
        <p15:guide id="1" orient="horz" pos="1968" userDrawn="1">
          <p15:clr>
            <a:srgbClr val="FDE53C"/>
          </p15:clr>
        </p15:guide>
        <p15:guide id="2" orient="horz" pos="1632" userDrawn="1">
          <p15:clr>
            <a:srgbClr val="FDE53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6">
    <p:bg>
      <p:bgPr>
        <a:solidFill>
          <a:schemeClr val="bg1"/>
        </a:solidFill>
        <a:effectLst/>
      </p:bgPr>
    </p:bg>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103958D0-0AB5-4A86-8025-20AE4F8E824A}"/>
              </a:ext>
            </a:extLst>
          </p:cNvPr>
          <p:cNvSpPr/>
          <p:nvPr userDrawn="1"/>
        </p:nvSpPr>
        <p:spPr>
          <a:xfrm>
            <a:off x="0" y="0"/>
            <a:ext cx="12192000" cy="259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a:extLst>
              <a:ext uri="{FF2B5EF4-FFF2-40B4-BE49-F238E27FC236}">
                <a16:creationId xmlns:a16="http://schemas.microsoft.com/office/drawing/2014/main" id="{9BDF810E-2952-5A41-A761-7A1A3E26A351}"/>
              </a:ext>
            </a:extLst>
          </p:cNvPr>
          <p:cNvPicPr>
            <a:picLocks noChangeAspect="1"/>
          </p:cNvPicPr>
          <p:nvPr userDrawn="1"/>
        </p:nvPicPr>
        <p:blipFill rotWithShape="1">
          <a:blip r:embed="rId2"/>
          <a:srcRect t="42223" r="13030" b="14431"/>
          <a:stretch/>
        </p:blipFill>
        <p:spPr>
          <a:xfrm>
            <a:off x="6569558" y="0"/>
            <a:ext cx="5622442" cy="2590800"/>
          </a:xfrm>
          <a:prstGeom prst="rect">
            <a:avLst/>
          </a:prstGeom>
        </p:spPr>
      </p:pic>
      <p:sp>
        <p:nvSpPr>
          <p:cNvPr id="2" name="Title 1">
            <a:extLst>
              <a:ext uri="{FF2B5EF4-FFF2-40B4-BE49-F238E27FC236}">
                <a16:creationId xmlns:a16="http://schemas.microsoft.com/office/drawing/2014/main" id="{2B676F5E-C043-4386-B15C-08E7FA5A900A}"/>
              </a:ext>
            </a:extLst>
          </p:cNvPr>
          <p:cNvSpPr>
            <a:spLocks noGrp="1"/>
          </p:cNvSpPr>
          <p:nvPr>
            <p:ph type="title" hasCustomPrompt="1"/>
          </p:nvPr>
        </p:nvSpPr>
        <p:spPr>
          <a:xfrm>
            <a:off x="533400" y="3124201"/>
            <a:ext cx="8343900" cy="1848902"/>
          </a:xfrm>
        </p:spPr>
        <p:txBody>
          <a:bodyPr anchor="t"/>
          <a:lstStyle>
            <a:lvl1pPr>
              <a:defRPr sz="3600">
                <a:solidFill>
                  <a:schemeClr val="accent1"/>
                </a:solidFill>
              </a:defRPr>
            </a:lvl1pPr>
          </a:lstStyle>
          <a:p>
            <a:r>
              <a:rPr lang="en-US" dirty="0"/>
              <a:t>[Section header title]</a:t>
            </a:r>
          </a:p>
        </p:txBody>
      </p:sp>
      <p:sp>
        <p:nvSpPr>
          <p:cNvPr id="6" name="Slide Number Placeholder 5">
            <a:extLst>
              <a:ext uri="{FF2B5EF4-FFF2-40B4-BE49-F238E27FC236}">
                <a16:creationId xmlns:a16="http://schemas.microsoft.com/office/drawing/2014/main" id="{C4568D61-FB93-4C90-9A68-646BF426870B}"/>
              </a:ext>
            </a:extLst>
          </p:cNvPr>
          <p:cNvSpPr>
            <a:spLocks noGrp="1"/>
          </p:cNvSpPr>
          <p:nvPr>
            <p:ph type="sldNum" sz="quarter" idx="12"/>
          </p:nvPr>
        </p:nvSpPr>
        <p:spPr/>
        <p:txBody>
          <a:bodyPr/>
          <a:lstStyle>
            <a:lvl1pPr>
              <a:defRPr>
                <a:solidFill>
                  <a:schemeClr val="tx1"/>
                </a:solidFill>
              </a:defRPr>
            </a:lvl1pPr>
          </a:lstStyle>
          <a:p>
            <a:fld id="{13A8B727-12B9-491C-B1C4-7F1653AE97A1}" type="slidenum">
              <a:rPr lang="en-US" smtClean="0"/>
              <a:pPr/>
              <a:t>‹#›</a:t>
            </a:fld>
            <a:endParaRPr lang="en-US"/>
          </a:p>
        </p:txBody>
      </p:sp>
      <p:sp>
        <p:nvSpPr>
          <p:cNvPr id="5" name="Footer Placeholder 4">
            <a:extLst>
              <a:ext uri="{FF2B5EF4-FFF2-40B4-BE49-F238E27FC236}">
                <a16:creationId xmlns:a16="http://schemas.microsoft.com/office/drawing/2014/main" id="{1A0A1C0A-2F0A-4B0F-8314-296779344F1A}"/>
              </a:ext>
            </a:extLst>
          </p:cNvPr>
          <p:cNvSpPr>
            <a:spLocks noGrp="1"/>
          </p:cNvSpPr>
          <p:nvPr>
            <p:ph type="ftr" sz="quarter" idx="11"/>
          </p:nvPr>
        </p:nvSpPr>
        <p:spPr/>
        <p:txBody>
          <a:bodyPr/>
          <a:lstStyle>
            <a:lvl1pPr>
              <a:defRPr>
                <a:solidFill>
                  <a:schemeClr val="tx1"/>
                </a:solidFill>
              </a:defRPr>
            </a:lvl1pPr>
          </a:lstStyle>
          <a:p>
            <a:r>
              <a:rPr lang="en-US"/>
              <a:t>Proprietary and confidential. Do not distribute.</a:t>
            </a:r>
          </a:p>
        </p:txBody>
      </p:sp>
    </p:spTree>
    <p:extLst>
      <p:ext uri="{BB962C8B-B14F-4D97-AF65-F5344CB8AC3E}">
        <p14:creationId xmlns:p14="http://schemas.microsoft.com/office/powerpoint/2010/main" val="3429024462"/>
      </p:ext>
    </p:extLst>
  </p:cSld>
  <p:clrMapOvr>
    <a:masterClrMapping/>
  </p:clrMapOvr>
  <p:extLst mod="1">
    <p:ext uri="{DCECCB84-F9BA-43D5-87BE-67443E8EF086}">
      <p15:sldGuideLst xmlns:p15="http://schemas.microsoft.com/office/powerpoint/2012/main">
        <p15:guide id="1" orient="horz" pos="1968" userDrawn="1">
          <p15:clr>
            <a:srgbClr val="FDE53C"/>
          </p15:clr>
        </p15:guide>
        <p15:guide id="2" orient="horz" pos="1632" userDrawn="1">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C794-6313-4833-AD02-CBA6FF6167BE}"/>
              </a:ext>
            </a:extLst>
          </p:cNvPr>
          <p:cNvSpPr>
            <a:spLocks noGrp="1"/>
          </p:cNvSpPr>
          <p:nvPr>
            <p:ph type="title" hasCustomPrompt="1"/>
          </p:nvPr>
        </p:nvSpPr>
        <p:spPr/>
        <p:txBody>
          <a:bodyPr/>
          <a:lstStyle>
            <a:lvl1pPr>
              <a:defRPr/>
            </a:lvl1pPr>
          </a:lstStyle>
          <a:p>
            <a:r>
              <a:rPr lang="en-US" dirty="0"/>
              <a:t>[Slide title]</a:t>
            </a:r>
          </a:p>
        </p:txBody>
      </p:sp>
      <p:sp>
        <p:nvSpPr>
          <p:cNvPr id="7" name="Subtitle 1">
            <a:extLst>
              <a:ext uri="{FF2B5EF4-FFF2-40B4-BE49-F238E27FC236}">
                <a16:creationId xmlns:a16="http://schemas.microsoft.com/office/drawing/2014/main" id="{97ADD925-603B-2A49-86E3-29DE90545481}"/>
              </a:ext>
            </a:extLst>
          </p:cNvPr>
          <p:cNvSpPr>
            <a:spLocks noGrp="1"/>
          </p:cNvSpPr>
          <p:nvPr>
            <p:ph type="subTitle" idx="14" hasCustomPrompt="1"/>
          </p:nvPr>
        </p:nvSpPr>
        <p:spPr>
          <a:xfrm>
            <a:off x="534988" y="1037497"/>
            <a:ext cx="11123612"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7432A8A9-9F93-445D-8E1F-BDCBD2440F22}"/>
              </a:ext>
            </a:extLst>
          </p:cNvPr>
          <p:cNvSpPr>
            <a:spLocks noGrp="1"/>
          </p:cNvSpPr>
          <p:nvPr>
            <p:ph idx="1"/>
          </p:nvPr>
        </p:nvSpPr>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0F015BC-10C4-4CE2-B593-8A38978803FA}"/>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5" name="Footer Placeholder 4">
            <a:extLst>
              <a:ext uri="{FF2B5EF4-FFF2-40B4-BE49-F238E27FC236}">
                <a16:creationId xmlns:a16="http://schemas.microsoft.com/office/drawing/2014/main" id="{9C5199E3-24B4-459E-A602-0CB861CC1D5C}"/>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605389807"/>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DFA0-90CE-484D-8602-DF101755BC6E}"/>
              </a:ext>
            </a:extLst>
          </p:cNvPr>
          <p:cNvSpPr>
            <a:spLocks noGrp="1"/>
          </p:cNvSpPr>
          <p:nvPr>
            <p:ph type="title" hasCustomPrompt="1"/>
          </p:nvPr>
        </p:nvSpPr>
        <p:spPr/>
        <p:txBody>
          <a:bodyPr/>
          <a:lstStyle>
            <a:lvl1pPr>
              <a:defRPr/>
            </a:lvl1pPr>
          </a:lstStyle>
          <a:p>
            <a:r>
              <a:rPr lang="en-US" dirty="0"/>
              <a:t>[Slide title]</a:t>
            </a:r>
          </a:p>
        </p:txBody>
      </p:sp>
      <p:sp>
        <p:nvSpPr>
          <p:cNvPr id="9" name="Subtitle 1">
            <a:extLst>
              <a:ext uri="{FF2B5EF4-FFF2-40B4-BE49-F238E27FC236}">
                <a16:creationId xmlns:a16="http://schemas.microsoft.com/office/drawing/2014/main" id="{28AC6A68-198A-40D5-BCE0-59148C0E032F}"/>
              </a:ext>
            </a:extLst>
          </p:cNvPr>
          <p:cNvSpPr>
            <a:spLocks noGrp="1"/>
          </p:cNvSpPr>
          <p:nvPr>
            <p:ph type="subTitle" idx="14" hasCustomPrompt="1"/>
          </p:nvPr>
        </p:nvSpPr>
        <p:spPr>
          <a:xfrm>
            <a:off x="534988" y="1037497"/>
            <a:ext cx="11123612" cy="509952"/>
          </a:xfrm>
        </p:spPr>
        <p:txBody>
          <a:bodyPr/>
          <a:lstStyle>
            <a:lvl1pPr marL="0" indent="0" algn="l">
              <a:lnSpc>
                <a:spcPct val="90000"/>
              </a:lnSpc>
              <a:spcBef>
                <a:spcPts val="0"/>
              </a:spcBef>
              <a:spcAft>
                <a:spcPts val="0"/>
              </a:spcAft>
              <a:buNone/>
              <a:defRPr sz="2000" b="0">
                <a:solidFill>
                  <a:schemeClr val="accent1"/>
                </a:solidFill>
              </a:defRPr>
            </a:lvl1pPr>
            <a:lvl2pPr marL="0" indent="0" algn="l">
              <a:lnSpc>
                <a:spcPct val="90000"/>
              </a:lnSpc>
              <a:spcBef>
                <a:spcPts val="0"/>
              </a:spcBef>
              <a:spcAft>
                <a:spcPts val="0"/>
              </a:spcAft>
              <a:buNone/>
              <a:defRPr sz="2000" b="0">
                <a:solidFill>
                  <a:schemeClr val="accent1"/>
                </a:solidFill>
              </a:defRPr>
            </a:lvl2pPr>
            <a:lvl3pPr marL="0" indent="0" algn="l">
              <a:lnSpc>
                <a:spcPct val="90000"/>
              </a:lnSpc>
              <a:spcBef>
                <a:spcPts val="0"/>
              </a:spcBef>
              <a:spcAft>
                <a:spcPts val="0"/>
              </a:spcAft>
              <a:buNone/>
              <a:defRPr sz="2000" b="0">
                <a:solidFill>
                  <a:schemeClr val="accent1"/>
                </a:solidFill>
              </a:defRPr>
            </a:lvl3pPr>
            <a:lvl4pPr marL="0" indent="0" algn="l">
              <a:lnSpc>
                <a:spcPct val="90000"/>
              </a:lnSpc>
              <a:spcBef>
                <a:spcPts val="0"/>
              </a:spcBef>
              <a:spcAft>
                <a:spcPts val="0"/>
              </a:spcAft>
              <a:buNone/>
              <a:defRPr sz="2000" b="0">
                <a:solidFill>
                  <a:schemeClr val="accent1"/>
                </a:solidFill>
              </a:defRPr>
            </a:lvl4pPr>
            <a:lvl5pPr marL="0" indent="0" algn="l">
              <a:lnSpc>
                <a:spcPct val="90000"/>
              </a:lnSpc>
              <a:spcBef>
                <a:spcPts val="0"/>
              </a:spcBef>
              <a:spcAft>
                <a:spcPts val="0"/>
              </a:spcAft>
              <a:buNone/>
              <a:defRPr sz="2000" b="0">
                <a:solidFill>
                  <a:schemeClr val="accent1"/>
                </a:solidFill>
              </a:defRPr>
            </a:lvl5pPr>
            <a:lvl6pPr marL="0" indent="0" algn="l">
              <a:lnSpc>
                <a:spcPct val="90000"/>
              </a:lnSpc>
              <a:spcBef>
                <a:spcPts val="0"/>
              </a:spcBef>
              <a:spcAft>
                <a:spcPts val="0"/>
              </a:spcAft>
              <a:buNone/>
              <a:defRPr sz="2000" b="0">
                <a:solidFill>
                  <a:schemeClr val="accent1"/>
                </a:solidFill>
              </a:defRPr>
            </a:lvl6pPr>
            <a:lvl7pPr marL="0" indent="0" algn="l">
              <a:lnSpc>
                <a:spcPct val="90000"/>
              </a:lnSpc>
              <a:spcBef>
                <a:spcPts val="0"/>
              </a:spcBef>
              <a:spcAft>
                <a:spcPts val="0"/>
              </a:spcAft>
              <a:buNone/>
              <a:defRPr sz="2000" b="0">
                <a:solidFill>
                  <a:schemeClr val="accent1"/>
                </a:solidFill>
              </a:defRPr>
            </a:lvl7pPr>
            <a:lvl8pPr marL="0" indent="0" algn="l">
              <a:lnSpc>
                <a:spcPct val="90000"/>
              </a:lnSpc>
              <a:spcBef>
                <a:spcPts val="0"/>
              </a:spcBef>
              <a:spcAft>
                <a:spcPts val="0"/>
              </a:spcAft>
              <a:buNone/>
              <a:defRPr sz="2000" b="0">
                <a:solidFill>
                  <a:schemeClr val="accent1"/>
                </a:solidFill>
              </a:defRPr>
            </a:lvl8pPr>
            <a:lvl9pPr marL="0" indent="0" algn="l">
              <a:lnSpc>
                <a:spcPct val="90000"/>
              </a:lnSpc>
              <a:spcBef>
                <a:spcPts val="0"/>
              </a:spcBef>
              <a:spcAft>
                <a:spcPts val="0"/>
              </a:spcAft>
              <a:buNone/>
              <a:defRPr sz="2000" b="0">
                <a:solidFill>
                  <a:schemeClr val="accent1"/>
                </a:solidFill>
              </a:defRPr>
            </a:lvl9pPr>
          </a:lstStyle>
          <a:p>
            <a:r>
              <a:rPr lang="en-US" dirty="0"/>
              <a:t>[Optional slide subtitle]</a:t>
            </a:r>
          </a:p>
        </p:txBody>
      </p:sp>
      <p:sp>
        <p:nvSpPr>
          <p:cNvPr id="3" name="Content Placeholder 2">
            <a:extLst>
              <a:ext uri="{FF2B5EF4-FFF2-40B4-BE49-F238E27FC236}">
                <a16:creationId xmlns:a16="http://schemas.microsoft.com/office/drawing/2014/main" id="{851F9A50-FC89-4517-9A74-0D3E9241D55E}"/>
              </a:ext>
            </a:extLst>
          </p:cNvPr>
          <p:cNvSpPr>
            <a:spLocks noGrp="1"/>
          </p:cNvSpPr>
          <p:nvPr>
            <p:ph sz="half" idx="1"/>
          </p:nvPr>
        </p:nvSpPr>
        <p:spPr>
          <a:xfrm>
            <a:off x="533400" y="2057400"/>
            <a:ext cx="5257800"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7A4F2D8-9929-4278-B6D3-CFE2BEF9E2DB}"/>
              </a:ext>
            </a:extLst>
          </p:cNvPr>
          <p:cNvSpPr>
            <a:spLocks noGrp="1"/>
          </p:cNvSpPr>
          <p:nvPr>
            <p:ph sz="half" idx="2"/>
          </p:nvPr>
        </p:nvSpPr>
        <p:spPr>
          <a:xfrm>
            <a:off x="6400800" y="2057400"/>
            <a:ext cx="5257798" cy="3733800"/>
          </a:xfrm>
        </p:spPr>
        <p:txBody>
          <a:bodyPr/>
          <a:lstStyle>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7AB0BE76-C8DE-4414-8E03-198C25D0185B}"/>
              </a:ext>
            </a:extLst>
          </p:cNvPr>
          <p:cNvSpPr>
            <a:spLocks noGrp="1"/>
          </p:cNvSpPr>
          <p:nvPr>
            <p:ph type="sldNum" sz="quarter" idx="12"/>
          </p:nvPr>
        </p:nvSpPr>
        <p:spPr/>
        <p:txBody>
          <a:bodyPr/>
          <a:lstStyle/>
          <a:p>
            <a:fld id="{13A8B727-12B9-491C-B1C4-7F1653AE97A1}" type="slidenum">
              <a:rPr lang="en-US" smtClean="0"/>
              <a:t>‹#›</a:t>
            </a:fld>
            <a:endParaRPr lang="en-US"/>
          </a:p>
        </p:txBody>
      </p:sp>
      <p:sp>
        <p:nvSpPr>
          <p:cNvPr id="6" name="Footer Placeholder 5">
            <a:extLst>
              <a:ext uri="{FF2B5EF4-FFF2-40B4-BE49-F238E27FC236}">
                <a16:creationId xmlns:a16="http://schemas.microsoft.com/office/drawing/2014/main" id="{D9FB76B2-370E-4176-A1CF-ADE7B39260D6}"/>
              </a:ext>
            </a:extLst>
          </p:cNvPr>
          <p:cNvSpPr>
            <a:spLocks noGrp="1"/>
          </p:cNvSpPr>
          <p:nvPr>
            <p:ph type="ftr" sz="quarter" idx="11"/>
          </p:nvPr>
        </p:nvSpPr>
        <p:spPr/>
        <p:txBody>
          <a:bodyPr/>
          <a:lstStyle/>
          <a:p>
            <a:r>
              <a:rPr lang="en-US"/>
              <a:t>Proprietary and confidential. Do not distribute.</a:t>
            </a:r>
          </a:p>
        </p:txBody>
      </p:sp>
    </p:spTree>
    <p:extLst>
      <p:ext uri="{BB962C8B-B14F-4D97-AF65-F5344CB8AC3E}">
        <p14:creationId xmlns:p14="http://schemas.microsoft.com/office/powerpoint/2010/main" val="2683778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White Footer">
            <a:extLst>
              <a:ext uri="{FF2B5EF4-FFF2-40B4-BE49-F238E27FC236}">
                <a16:creationId xmlns:a16="http://schemas.microsoft.com/office/drawing/2014/main" id="{0517380E-0A35-AD4C-B4C8-29C11359D09B}"/>
              </a:ext>
            </a:extLst>
          </p:cNvPr>
          <p:cNvSpPr/>
          <p:nvPr userDrawn="1"/>
        </p:nvSpPr>
        <p:spPr bwMode="white">
          <a:xfrm>
            <a:off x="0" y="6324601"/>
            <a:ext cx="12192000" cy="5333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4" name="Imperva">
            <a:extLst>
              <a:ext uri="{FF2B5EF4-FFF2-40B4-BE49-F238E27FC236}">
                <a16:creationId xmlns:a16="http://schemas.microsoft.com/office/drawing/2014/main" id="{32E57E95-3450-164C-BBD9-6A1EC95A6059}"/>
              </a:ext>
            </a:extLst>
          </p:cNvPr>
          <p:cNvPicPr>
            <a:picLocks noChangeAspect="1"/>
          </p:cNvPicPr>
          <p:nvPr userDrawn="1"/>
        </p:nvPicPr>
        <p:blipFill>
          <a:blip r:embed="rId32"/>
          <a:stretch>
            <a:fillRect/>
          </a:stretch>
        </p:blipFill>
        <p:spPr bwMode="black">
          <a:xfrm>
            <a:off x="10824114" y="6410826"/>
            <a:ext cx="914400" cy="360947"/>
          </a:xfrm>
          <a:prstGeom prst="rect">
            <a:avLst/>
          </a:prstGeom>
        </p:spPr>
      </p:pic>
      <p:sp>
        <p:nvSpPr>
          <p:cNvPr id="2" name="Title Placeholder 1">
            <a:extLst>
              <a:ext uri="{FF2B5EF4-FFF2-40B4-BE49-F238E27FC236}">
                <a16:creationId xmlns:a16="http://schemas.microsoft.com/office/drawing/2014/main" id="{A1CE9C33-4843-4D0D-AF8A-544A394AA09F}"/>
              </a:ext>
            </a:extLst>
          </p:cNvPr>
          <p:cNvSpPr>
            <a:spLocks noGrp="1"/>
          </p:cNvSpPr>
          <p:nvPr>
            <p:ph type="title"/>
          </p:nvPr>
        </p:nvSpPr>
        <p:spPr>
          <a:xfrm>
            <a:off x="533400" y="533399"/>
            <a:ext cx="11125200" cy="716667"/>
          </a:xfrm>
          <a:prstGeom prst="rect">
            <a:avLst/>
          </a:prstGeom>
        </p:spPr>
        <p:txBody>
          <a:bodyPr vert="horz" lIns="0" tIns="0" rIns="0" bIns="0" rtlCol="0" anchor="t">
            <a:noAutofit/>
          </a:bodyPr>
          <a:lstStyle/>
          <a:p>
            <a:r>
              <a:rPr lang="en-US" dirty="0"/>
              <a:t>[Slide title]</a:t>
            </a:r>
          </a:p>
        </p:txBody>
      </p:sp>
      <p:sp>
        <p:nvSpPr>
          <p:cNvPr id="3" name="Text Placeholder 2">
            <a:extLst>
              <a:ext uri="{FF2B5EF4-FFF2-40B4-BE49-F238E27FC236}">
                <a16:creationId xmlns:a16="http://schemas.microsoft.com/office/drawing/2014/main" id="{05243CF6-E917-442C-AA36-4BCD3323B24C}"/>
              </a:ext>
            </a:extLst>
          </p:cNvPr>
          <p:cNvSpPr>
            <a:spLocks noGrp="1"/>
          </p:cNvSpPr>
          <p:nvPr>
            <p:ph type="body" idx="1"/>
          </p:nvPr>
        </p:nvSpPr>
        <p:spPr>
          <a:xfrm>
            <a:off x="533400" y="2057401"/>
            <a:ext cx="11125200" cy="373379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5">
            <a:extLst>
              <a:ext uri="{FF2B5EF4-FFF2-40B4-BE49-F238E27FC236}">
                <a16:creationId xmlns:a16="http://schemas.microsoft.com/office/drawing/2014/main" id="{76CCCC4E-1ADB-46EB-AE93-ED9EBB4BB098}"/>
              </a:ext>
            </a:extLst>
          </p:cNvPr>
          <p:cNvSpPr>
            <a:spLocks noGrp="1"/>
          </p:cNvSpPr>
          <p:nvPr>
            <p:ph type="sldNum" sz="quarter" idx="4"/>
          </p:nvPr>
        </p:nvSpPr>
        <p:spPr>
          <a:xfrm>
            <a:off x="534816" y="6499726"/>
            <a:ext cx="533400" cy="164592"/>
          </a:xfrm>
          <a:prstGeom prst="rect">
            <a:avLst/>
          </a:prstGeom>
        </p:spPr>
        <p:txBody>
          <a:bodyPr vert="horz" lIns="0" tIns="0" rIns="0" bIns="0" rtlCol="0" anchor="b">
            <a:noAutofit/>
          </a:bodyPr>
          <a:lstStyle>
            <a:lvl1pPr algn="l">
              <a:defRPr sz="900" b="1">
                <a:solidFill>
                  <a:schemeClr val="tx1"/>
                </a:solidFill>
              </a:defRPr>
            </a:lvl1pPr>
          </a:lstStyle>
          <a:p>
            <a:fld id="{13A8B727-12B9-491C-B1C4-7F1653AE97A1}" type="slidenum">
              <a:rPr lang="en-US" smtClean="0"/>
              <a:pPr/>
              <a:t>‹#›</a:t>
            </a:fld>
            <a:endParaRPr lang="en-US" dirty="0"/>
          </a:p>
        </p:txBody>
      </p:sp>
      <p:sp>
        <p:nvSpPr>
          <p:cNvPr id="5" name="Footer Placeholder 4">
            <a:extLst>
              <a:ext uri="{FF2B5EF4-FFF2-40B4-BE49-F238E27FC236}">
                <a16:creationId xmlns:a16="http://schemas.microsoft.com/office/drawing/2014/main" id="{27245DB7-76CB-4753-ACC9-DF5747333084}"/>
              </a:ext>
            </a:extLst>
          </p:cNvPr>
          <p:cNvSpPr>
            <a:spLocks noGrp="1"/>
          </p:cNvSpPr>
          <p:nvPr>
            <p:ph type="ftr" sz="quarter" idx="3"/>
          </p:nvPr>
        </p:nvSpPr>
        <p:spPr>
          <a:xfrm>
            <a:off x="1601616" y="6499726"/>
            <a:ext cx="4189584" cy="164592"/>
          </a:xfrm>
          <a:prstGeom prst="rect">
            <a:avLst/>
          </a:prstGeom>
        </p:spPr>
        <p:txBody>
          <a:bodyPr vert="horz" lIns="0" tIns="0" rIns="0" bIns="0" rtlCol="0" anchor="b">
            <a:noAutofit/>
          </a:bodyPr>
          <a:lstStyle>
            <a:lvl1pPr algn="l">
              <a:defRPr sz="700">
                <a:solidFill>
                  <a:schemeClr val="tx1"/>
                </a:solidFill>
              </a:defRPr>
            </a:lvl1pPr>
          </a:lstStyle>
          <a:p>
            <a:r>
              <a:rPr lang="en-US" dirty="0"/>
              <a:t>Proprietary and confidential. Do not distribute.</a:t>
            </a:r>
          </a:p>
        </p:txBody>
      </p:sp>
    </p:spTree>
    <p:extLst>
      <p:ext uri="{BB962C8B-B14F-4D97-AF65-F5344CB8AC3E}">
        <p14:creationId xmlns:p14="http://schemas.microsoft.com/office/powerpoint/2010/main" val="418389231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8" r:id="rId3"/>
    <p:sldLayoutId id="2147483669" r:id="rId4"/>
    <p:sldLayoutId id="2147483670" r:id="rId5"/>
    <p:sldLayoutId id="2147483671" r:id="rId6"/>
    <p:sldLayoutId id="2147483672" r:id="rId7"/>
    <p:sldLayoutId id="2147483650" r:id="rId8"/>
    <p:sldLayoutId id="2147483652" r:id="rId9"/>
    <p:sldLayoutId id="2147483656" r:id="rId10"/>
    <p:sldLayoutId id="2147483657" r:id="rId11"/>
    <p:sldLayoutId id="2147483658" r:id="rId12"/>
    <p:sldLayoutId id="2147483661" r:id="rId13"/>
    <p:sldLayoutId id="2147483674" r:id="rId14"/>
    <p:sldLayoutId id="2147483675" r:id="rId15"/>
    <p:sldLayoutId id="2147483676" r:id="rId16"/>
    <p:sldLayoutId id="2147483677" r:id="rId17"/>
    <p:sldLayoutId id="2147483659" r:id="rId18"/>
    <p:sldLayoutId id="2147483666" r:id="rId19"/>
    <p:sldLayoutId id="2147483663" r:id="rId20"/>
    <p:sldLayoutId id="2147483664" r:id="rId21"/>
    <p:sldLayoutId id="2147483660" r:id="rId22"/>
    <p:sldLayoutId id="2147483662" r:id="rId23"/>
    <p:sldLayoutId id="2147483665" r:id="rId24"/>
    <p:sldLayoutId id="2147483654" r:id="rId25"/>
    <p:sldLayoutId id="2147483655" r:id="rId26"/>
    <p:sldLayoutId id="2147483667" r:id="rId27"/>
    <p:sldLayoutId id="2147483678" r:id="rId28"/>
    <p:sldLayoutId id="2147483679" r:id="rId29"/>
    <p:sldLayoutId id="2147483680" r:id="rId30"/>
  </p:sldLayoutIdLst>
  <p:hf hdr="0" dt="0"/>
  <p:txStyles>
    <p:title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173736" indent="-173736"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347472" indent="-173736"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512064" indent="-173736" algn="l" defTabSz="914400" rtl="0" eaLnBrk="1" latinLnBrk="0" hangingPunct="1">
        <a:lnSpc>
          <a:spcPct val="10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5pPr>
      <a:lvl6pPr marL="685800"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6pPr>
      <a:lvl7pPr marL="859536"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7pPr>
      <a:lvl8pPr marL="1024128"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8pPr>
      <a:lvl9pPr marL="1197864"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microsoft.com/office/2007/relationships/hdphoto" Target="../media/hdphoto3.wdp"/><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microsoft.com/office/2007/relationships/hdphoto" Target="../media/hdphoto2.wdp"/><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54.png"/><Relationship Id="rId10" Type="http://schemas.microsoft.com/office/2007/relationships/hdphoto" Target="../media/hdphoto8.wdp"/><Relationship Id="rId4" Type="http://schemas.openxmlformats.org/officeDocument/2006/relationships/image" Target="../media/image63.pn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wmf"/><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34.png"/><Relationship Id="rId11" Type="http://schemas.openxmlformats.org/officeDocument/2006/relationships/image" Target="../media/image29.png"/><Relationship Id="rId5" Type="http://schemas.openxmlformats.org/officeDocument/2006/relationships/image" Target="../media/image33.png"/><Relationship Id="rId1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Imperva Data </a:t>
            </a:r>
            <a:r>
              <a:rPr lang="en-US" dirty="0"/>
              <a:t>Security</a:t>
            </a:r>
          </a:p>
        </p:txBody>
      </p:sp>
      <p:sp>
        <p:nvSpPr>
          <p:cNvPr id="6" name="Text Placeholder 5"/>
          <p:cNvSpPr>
            <a:spLocks noGrp="1"/>
          </p:cNvSpPr>
          <p:nvPr>
            <p:ph type="subTitle" idx="1"/>
          </p:nvPr>
        </p:nvSpPr>
        <p:spPr/>
        <p:txBody>
          <a:bodyPr/>
          <a:lstStyle/>
          <a:p>
            <a:r>
              <a:rPr lang="en-US" dirty="0" smtClean="0"/>
              <a:t>Prashanth Manchaiah</a:t>
            </a:r>
            <a:endParaRPr lang="en-US" dirty="0"/>
          </a:p>
        </p:txBody>
      </p:sp>
    </p:spTree>
    <p:extLst>
      <p:ext uri="{BB962C8B-B14F-4D97-AF65-F5344CB8AC3E}">
        <p14:creationId xmlns:p14="http://schemas.microsoft.com/office/powerpoint/2010/main" val="130534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146888"/>
            <a:ext cx="10969943" cy="1143000"/>
          </a:xfrm>
        </p:spPr>
        <p:txBody>
          <a:bodyPr/>
          <a:lstStyle/>
          <a:p>
            <a:r>
              <a:rPr lang="en-US" dirty="0" smtClean="0"/>
              <a:t>Change </a:t>
            </a:r>
            <a:r>
              <a:rPr lang="en-US" dirty="0"/>
              <a:t>Control Reconciliation</a:t>
            </a:r>
          </a:p>
        </p:txBody>
      </p:sp>
      <p:pic>
        <p:nvPicPr>
          <p:cNvPr id="7" name="Picture 6" descr="4.1.changecontrol.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471" y="3373123"/>
            <a:ext cx="8738028" cy="1490128"/>
          </a:xfrm>
          <a:prstGeom prst="rect">
            <a:avLst/>
          </a:prstGeom>
        </p:spPr>
        <p:style>
          <a:lnRef idx="2">
            <a:schemeClr val="accent1"/>
          </a:lnRef>
          <a:fillRef idx="1">
            <a:schemeClr val="lt1"/>
          </a:fillRef>
          <a:effectRef idx="0">
            <a:schemeClr val="accent1"/>
          </a:effectRef>
          <a:fontRef idx="minor">
            <a:schemeClr val="dk1"/>
          </a:fontRef>
        </p:style>
      </p:pic>
      <p:pic>
        <p:nvPicPr>
          <p:cNvPr id="6" name="Picture 5"/>
          <p:cNvPicPr>
            <a:picLocks noChangeAspect="1"/>
          </p:cNvPicPr>
          <p:nvPr/>
        </p:nvPicPr>
        <p:blipFill>
          <a:blip r:embed="rId4"/>
          <a:stretch>
            <a:fillRect/>
          </a:stretch>
        </p:blipFill>
        <p:spPr>
          <a:xfrm>
            <a:off x="1702398" y="1289889"/>
            <a:ext cx="8787204" cy="1855303"/>
          </a:xfrm>
          <a:prstGeom prst="rect">
            <a:avLst/>
          </a:prstGeom>
        </p:spPr>
      </p:pic>
    </p:spTree>
    <p:extLst>
      <p:ext uri="{BB962C8B-B14F-4D97-AF65-F5344CB8AC3E}">
        <p14:creationId xmlns:p14="http://schemas.microsoft.com/office/powerpoint/2010/main" val="2151156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Suspicious Application Data Access </a:t>
            </a:r>
          </a:p>
        </p:txBody>
      </p:sp>
      <p:sp>
        <p:nvSpPr>
          <p:cNvPr id="8" name="Title 4"/>
          <p:cNvSpPr txBox="1">
            <a:spLocks/>
          </p:cNvSpPr>
          <p:nvPr/>
        </p:nvSpPr>
        <p:spPr>
          <a:xfrm>
            <a:off x="611188" y="304801"/>
            <a:ext cx="10590212" cy="949325"/>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endParaRPr lang="en-US"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61974" y="1522206"/>
            <a:ext cx="11069595" cy="2724082"/>
          </a:xfrm>
          <a:prstGeom prst="rect">
            <a:avLst/>
          </a:prstGeom>
        </p:spPr>
      </p:pic>
      <p:sp>
        <p:nvSpPr>
          <p:cNvPr id="10" name="Slide Number Placeholder 3">
            <a:extLst>
              <a:ext uri="{FF2B5EF4-FFF2-40B4-BE49-F238E27FC236}">
                <a16:creationId xmlns:a16="http://schemas.microsoft.com/office/drawing/2014/main" id="{8C224A9B-2174-4056-99A5-87E9E657B473}"/>
              </a:ext>
            </a:extLst>
          </p:cNvPr>
          <p:cNvSpPr txBox="1">
            <a:spLocks/>
          </p:cNvSpPr>
          <p:nvPr/>
        </p:nvSpPr>
        <p:spPr>
          <a:xfrm>
            <a:off x="611030" y="6356351"/>
            <a:ext cx="4571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25</a:t>
            </a:r>
          </a:p>
        </p:txBody>
      </p:sp>
      <p:sp>
        <p:nvSpPr>
          <p:cNvPr id="13" name="TextBox 12">
            <a:extLst>
              <a:ext uri="{FF2B5EF4-FFF2-40B4-BE49-F238E27FC236}">
                <a16:creationId xmlns:a16="http://schemas.microsoft.com/office/drawing/2014/main" id="{D229A376-56D5-4F33-969D-544A666DB058}"/>
              </a:ext>
            </a:extLst>
          </p:cNvPr>
          <p:cNvSpPr txBox="1"/>
          <p:nvPr/>
        </p:nvSpPr>
        <p:spPr>
          <a:xfrm>
            <a:off x="563518" y="4828971"/>
            <a:ext cx="11068051" cy="1495630"/>
          </a:xfrm>
          <a:prstGeom prst="rect">
            <a:avLst/>
          </a:prstGeom>
          <a:noFill/>
        </p:spPr>
        <p:txBody>
          <a:bodyPr wrap="square" lIns="0" tIns="0" rIns="0" bIns="0" rtlCol="0">
            <a:noAutofit/>
          </a:bodyPr>
          <a:lstStyle/>
          <a:p>
            <a:pPr marL="285750" indent="-285750">
              <a:spcBef>
                <a:spcPts val="600"/>
              </a:spcBef>
              <a:spcAft>
                <a:spcPts val="600"/>
              </a:spcAft>
              <a:buFont typeface="Arial" panose="020B0604020202020204" pitchFamily="34" charset="0"/>
              <a:buChar char="•"/>
            </a:pPr>
            <a:r>
              <a:rPr lang="en-US" sz="1400"/>
              <a:t>John Smith is an Applications Support Engineer per his Active Directory record.  </a:t>
            </a:r>
          </a:p>
          <a:p>
            <a:pPr marL="285750" indent="-285750">
              <a:spcBef>
                <a:spcPts val="600"/>
              </a:spcBef>
              <a:spcAft>
                <a:spcPts val="600"/>
              </a:spcAft>
              <a:buFont typeface="Arial" panose="020B0604020202020204" pitchFamily="34" charset="0"/>
              <a:buChar char="•"/>
            </a:pPr>
            <a:r>
              <a:rPr lang="en-US" sz="1400"/>
              <a:t>A number of Incidents were detected around John’s interaction with company data.</a:t>
            </a:r>
          </a:p>
          <a:p>
            <a:pPr marL="285750" indent="-285750">
              <a:spcBef>
                <a:spcPts val="600"/>
              </a:spcBef>
              <a:spcAft>
                <a:spcPts val="600"/>
              </a:spcAft>
              <a:buFont typeface="Arial" panose="020B0604020202020204" pitchFamily="34" charset="0"/>
              <a:buChar char="•"/>
            </a:pPr>
            <a:r>
              <a:rPr lang="en-US" sz="1400"/>
              <a:t>Here we focused on one of these that stood out.</a:t>
            </a:r>
          </a:p>
        </p:txBody>
      </p:sp>
      <p:sp>
        <p:nvSpPr>
          <p:cNvPr id="14" name="Footer Placeholder 13">
            <a:extLst>
              <a:ext uri="{FF2B5EF4-FFF2-40B4-BE49-F238E27FC236}">
                <a16:creationId xmlns:a16="http://schemas.microsoft.com/office/drawing/2014/main" id="{35BD0C2F-2A33-4410-9AC3-5DEEF88A74B5}"/>
              </a:ext>
            </a:extLst>
          </p:cNvPr>
          <p:cNvSpPr>
            <a:spLocks noGrp="1"/>
          </p:cNvSpPr>
          <p:nvPr>
            <p:ph type="ftr" sz="quarter" idx="11"/>
          </p:nvPr>
        </p:nvSpPr>
        <p:spPr/>
        <p:txBody>
          <a:bodyPr/>
          <a:lstStyle/>
          <a:p>
            <a:r>
              <a:rPr lang="en-US"/>
              <a:t>Proprietary and confidential. Do not distribute.</a:t>
            </a:r>
          </a:p>
        </p:txBody>
      </p:sp>
      <p:sp>
        <p:nvSpPr>
          <p:cNvPr id="15" name="Slide Number Placeholder 14">
            <a:extLst>
              <a:ext uri="{FF2B5EF4-FFF2-40B4-BE49-F238E27FC236}">
                <a16:creationId xmlns:a16="http://schemas.microsoft.com/office/drawing/2014/main" id="{628177FD-EDE2-4F4F-A57A-3F25296068DB}"/>
              </a:ext>
            </a:extLst>
          </p:cNvPr>
          <p:cNvSpPr>
            <a:spLocks noGrp="1"/>
          </p:cNvSpPr>
          <p:nvPr>
            <p:ph type="sldNum" sz="quarter" idx="12"/>
          </p:nvPr>
        </p:nvSpPr>
        <p:spPr/>
        <p:txBody>
          <a:bodyPr/>
          <a:lstStyle/>
          <a:p>
            <a:fld id="{13A8B727-12B9-491C-B1C4-7F1653AE97A1}" type="slidenum">
              <a:rPr lang="en-US" smtClean="0"/>
              <a:t>11</a:t>
            </a:fld>
            <a:endParaRPr lang="en-US"/>
          </a:p>
        </p:txBody>
      </p:sp>
    </p:spTree>
    <p:extLst>
      <p:ext uri="{BB962C8B-B14F-4D97-AF65-F5344CB8AC3E}">
        <p14:creationId xmlns:p14="http://schemas.microsoft.com/office/powerpoint/2010/main" val="282499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57200" y="609600"/>
            <a:ext cx="4572000" cy="685800"/>
          </a:xfrm>
          <a:prstGeom prst="rect">
            <a:avLst/>
          </a:prstGeom>
        </p:spPr>
      </p:pic>
      <p:pic>
        <p:nvPicPr>
          <p:cNvPr id="18" name="Picture 17"/>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430931" y="1461293"/>
            <a:ext cx="10058400" cy="1625835"/>
          </a:xfrm>
          <a:prstGeom prst="rect">
            <a:avLst/>
          </a:prstGeom>
        </p:spPr>
      </p:pic>
      <p:pic>
        <p:nvPicPr>
          <p:cNvPr id="19" name="Picture 18"/>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tretch>
            <a:fillRect/>
          </a:stretch>
        </p:blipFill>
        <p:spPr>
          <a:xfrm>
            <a:off x="533400" y="3986714"/>
            <a:ext cx="10058400" cy="2109286"/>
          </a:xfrm>
          <a:prstGeom prst="rect">
            <a:avLst/>
          </a:prstGeom>
        </p:spPr>
      </p:pic>
      <p:pic>
        <p:nvPicPr>
          <p:cNvPr id="10" name="Picture 9"/>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41667" t="59232" r="49242" b="22705"/>
          <a:stretch/>
        </p:blipFill>
        <p:spPr>
          <a:xfrm>
            <a:off x="4724400" y="5257800"/>
            <a:ext cx="914400" cy="381000"/>
          </a:xfrm>
          <a:prstGeom prst="rect">
            <a:avLst/>
          </a:prstGeom>
        </p:spPr>
      </p:pic>
      <p:pic>
        <p:nvPicPr>
          <p:cNvPr id="11" name="Picture 10"/>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41667" t="59232" r="49242" b="22705"/>
          <a:stretch/>
        </p:blipFill>
        <p:spPr>
          <a:xfrm>
            <a:off x="4726670" y="5693667"/>
            <a:ext cx="914400" cy="381000"/>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77029" t="82083" r="18426" b="3467"/>
          <a:stretch/>
        </p:blipFill>
        <p:spPr>
          <a:xfrm>
            <a:off x="8267700" y="5693668"/>
            <a:ext cx="457200" cy="304801"/>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l="24243" t="54189" r="63635" b="20523"/>
          <a:stretch/>
        </p:blipFill>
        <p:spPr>
          <a:xfrm>
            <a:off x="7086600" y="5131230"/>
            <a:ext cx="1219200" cy="533400"/>
          </a:xfrm>
          <a:prstGeom prst="rect">
            <a:avLst/>
          </a:prstGeom>
        </p:spPr>
      </p:pic>
      <p:pic>
        <p:nvPicPr>
          <p:cNvPr id="12" name="Picture 11"/>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65151" t="59715" r="22728" b="22222"/>
          <a:stretch/>
        </p:blipFill>
        <p:spPr>
          <a:xfrm>
            <a:off x="7086600" y="5230602"/>
            <a:ext cx="1219200" cy="381001"/>
          </a:xfrm>
          <a:prstGeom prst="rect">
            <a:avLst/>
          </a:prstGeom>
        </p:spPr>
      </p:pic>
      <p:pic>
        <p:nvPicPr>
          <p:cNvPr id="14" name="Picture 13"/>
          <p:cNvPicPr>
            <a:picLocks noChangeAspect="1"/>
          </p:cNvPicPr>
          <p:nvPr/>
        </p:nvPicPr>
        <p:blipFill rotWithShape="1">
          <a:blip r:embed="rId9">
            <a:extLst>
              <a:ext uri="{28A0092B-C50C-407E-A947-70E740481C1C}">
                <a14:useLocalDpi xmlns:a14="http://schemas.microsoft.com/office/drawing/2010/main" val="0"/>
              </a:ext>
            </a:extLst>
          </a:blip>
          <a:srcRect l="77276" t="61233" r="18936" b="24316"/>
          <a:stretch/>
        </p:blipFill>
        <p:spPr>
          <a:xfrm>
            <a:off x="8305800" y="5257800"/>
            <a:ext cx="381000" cy="304801"/>
          </a:xfrm>
          <a:prstGeom prst="rect">
            <a:avLst/>
          </a:prstGeom>
        </p:spPr>
      </p:pic>
      <p:pic>
        <p:nvPicPr>
          <p:cNvPr id="17" name="Picture 16"/>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91667" t="62188" r="4545" b="26974"/>
          <a:stretch/>
        </p:blipFill>
        <p:spPr>
          <a:xfrm>
            <a:off x="9753600" y="5306801"/>
            <a:ext cx="381000" cy="228600"/>
          </a:xfrm>
          <a:prstGeom prst="rect">
            <a:avLst/>
          </a:prstGeom>
        </p:spPr>
      </p:pic>
      <p:pic>
        <p:nvPicPr>
          <p:cNvPr id="20" name="Picture 19"/>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91880" t="81725" r="4332" b="3825"/>
          <a:stretch/>
        </p:blipFill>
        <p:spPr>
          <a:xfrm>
            <a:off x="9777218" y="5709143"/>
            <a:ext cx="381000" cy="304801"/>
          </a:xfrm>
          <a:prstGeom prst="rect">
            <a:avLst/>
          </a:prstGeom>
        </p:spPr>
      </p:pic>
      <p:pic>
        <p:nvPicPr>
          <p:cNvPr id="21" name="Picture 20"/>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85833" b="49851"/>
          <a:stretch/>
        </p:blipFill>
        <p:spPr>
          <a:xfrm>
            <a:off x="474985" y="613987"/>
            <a:ext cx="647700" cy="343926"/>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1621" y="2231826"/>
            <a:ext cx="2667000" cy="531858"/>
          </a:xfrm>
          <a:prstGeom prst="rect">
            <a:avLst/>
          </a:prstGeom>
        </p:spPr>
      </p:pic>
      <p:sp>
        <p:nvSpPr>
          <p:cNvPr id="25" name="Rounded Rectangle 24"/>
          <p:cNvSpPr/>
          <p:nvPr/>
        </p:nvSpPr>
        <p:spPr>
          <a:xfrm flipV="1">
            <a:off x="4343400" y="5230600"/>
            <a:ext cx="1690882" cy="865396"/>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6" name="Rounded Rectangle 25"/>
          <p:cNvSpPr/>
          <p:nvPr/>
        </p:nvSpPr>
        <p:spPr>
          <a:xfrm flipV="1">
            <a:off x="6653410" y="5177798"/>
            <a:ext cx="1639690" cy="422899"/>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7" name="Rounded Rectangle 26"/>
          <p:cNvSpPr/>
          <p:nvPr/>
        </p:nvSpPr>
        <p:spPr>
          <a:xfrm flipV="1">
            <a:off x="8305800" y="5237235"/>
            <a:ext cx="633610" cy="837431"/>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8" name="Rounded Rectangle 27"/>
          <p:cNvSpPr/>
          <p:nvPr/>
        </p:nvSpPr>
        <p:spPr>
          <a:xfrm flipV="1">
            <a:off x="9665395" y="5229675"/>
            <a:ext cx="633610" cy="837431"/>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9" name="Rounded Rectangle 28"/>
          <p:cNvSpPr/>
          <p:nvPr/>
        </p:nvSpPr>
        <p:spPr>
          <a:xfrm flipV="1">
            <a:off x="152401" y="489904"/>
            <a:ext cx="914399" cy="475296"/>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p:cNvSpPr/>
          <p:nvPr/>
        </p:nvSpPr>
        <p:spPr>
          <a:xfrm>
            <a:off x="571500" y="3009409"/>
            <a:ext cx="9955931" cy="923330"/>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wrap="square" lIns="182880" tIns="182880" bIns="182880" anchor="ctr" anchorCtr="0">
            <a:spAutoFit/>
          </a:bodyPr>
          <a:lstStyle/>
          <a:p>
            <a:r>
              <a:rPr lang="en-US" b="1" dirty="0"/>
              <a:t>INCIDENT DESCRIPTION</a:t>
            </a:r>
          </a:p>
          <a:p>
            <a:r>
              <a:rPr lang="en-US" sz="1400" dirty="0"/>
              <a:t>John was identified as directly accessing business data (cc info) that should normally only be accessed via an application</a:t>
            </a:r>
            <a:r>
              <a:rPr lang="en-US" dirty="0"/>
              <a:t>.</a:t>
            </a:r>
          </a:p>
        </p:txBody>
      </p:sp>
      <p:sp>
        <p:nvSpPr>
          <p:cNvPr id="30" name="Slide Number Placeholder 3">
            <a:extLst>
              <a:ext uri="{FF2B5EF4-FFF2-40B4-BE49-F238E27FC236}">
                <a16:creationId xmlns:a16="http://schemas.microsoft.com/office/drawing/2014/main" id="{8C224A9B-2174-4056-99A5-87E9E657B473}"/>
              </a:ext>
            </a:extLst>
          </p:cNvPr>
          <p:cNvSpPr txBox="1">
            <a:spLocks/>
          </p:cNvSpPr>
          <p:nvPr/>
        </p:nvSpPr>
        <p:spPr>
          <a:xfrm>
            <a:off x="611030" y="6356351"/>
            <a:ext cx="4571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26</a:t>
            </a:r>
          </a:p>
        </p:txBody>
      </p:sp>
      <p:pic>
        <p:nvPicPr>
          <p:cNvPr id="8" name="Picture 7"/>
          <p:cNvPicPr>
            <a:picLocks noChangeAspect="1"/>
          </p:cNvPicPr>
          <p:nvPr/>
        </p:nvPicPr>
        <p:blipFill rotWithShape="1">
          <a:blip r:embed="rId11">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4049" t="67819" r="81557" b="21154"/>
          <a:stretch/>
        </p:blipFill>
        <p:spPr>
          <a:xfrm>
            <a:off x="839629" y="2576982"/>
            <a:ext cx="1447800" cy="179281"/>
          </a:xfrm>
          <a:prstGeom prst="rect">
            <a:avLst/>
          </a:prstGeom>
        </p:spPr>
      </p:pic>
      <p:sp>
        <p:nvSpPr>
          <p:cNvPr id="24" name="Rounded Rectangle 23"/>
          <p:cNvSpPr/>
          <p:nvPr/>
        </p:nvSpPr>
        <p:spPr>
          <a:xfrm flipV="1">
            <a:off x="238369" y="2316629"/>
            <a:ext cx="2544904" cy="289054"/>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Slide Number Placeholder 3">
            <a:extLst>
              <a:ext uri="{FF2B5EF4-FFF2-40B4-BE49-F238E27FC236}">
                <a16:creationId xmlns:a16="http://schemas.microsoft.com/office/drawing/2014/main" id="{45E3FEA3-FC00-4C5A-A1B7-D2AB114331AF}"/>
              </a:ext>
            </a:extLst>
          </p:cNvPr>
          <p:cNvSpPr>
            <a:spLocks noGrp="1"/>
          </p:cNvSpPr>
          <p:nvPr>
            <p:ph type="sldNum" sz="quarter" idx="12"/>
          </p:nvPr>
        </p:nvSpPr>
        <p:spPr/>
        <p:txBody>
          <a:bodyPr/>
          <a:lstStyle/>
          <a:p>
            <a:fld id="{CB26D73C-4132-4FA4-94C0-810D33A37BDE}" type="slidenum">
              <a:rPr lang="en-US" smtClean="0"/>
              <a:pPr/>
              <a:t>12</a:t>
            </a:fld>
            <a:endParaRPr lang="en-US" dirty="0"/>
          </a:p>
        </p:txBody>
      </p:sp>
      <p:sp>
        <p:nvSpPr>
          <p:cNvPr id="3" name="Footer Placeholder 2">
            <a:extLst>
              <a:ext uri="{FF2B5EF4-FFF2-40B4-BE49-F238E27FC236}">
                <a16:creationId xmlns:a16="http://schemas.microsoft.com/office/drawing/2014/main" id="{09DDC28B-71F9-45BB-AAB1-B9E4B8C92B01}"/>
              </a:ext>
            </a:extLst>
          </p:cNvPr>
          <p:cNvSpPr>
            <a:spLocks noGrp="1"/>
          </p:cNvSpPr>
          <p:nvPr>
            <p:ph type="ftr" sz="quarter" idx="11"/>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54832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8"/>
                                        </p:tgtEl>
                                      </p:cBhvr>
                                      <p:by x="175000" y="175000"/>
                                    </p:animScale>
                                  </p:childTnLst>
                                </p:cTn>
                              </p:par>
                              <p:par>
                                <p:cTn id="7" presetID="42" presetClass="path" presetSubtype="0" accel="50000" decel="50000" fill="hold" nodeType="withEffect">
                                  <p:stCondLst>
                                    <p:cond delay="0"/>
                                  </p:stCondLst>
                                  <p:childTnLst>
                                    <p:animMotion origin="layout" path="M 4.79167E-6 2.59259E-6 L -0.0004 -0.02084 " pathEditMode="relative" rAng="0" ptsTypes="AA">
                                      <p:cBhvr>
                                        <p:cTn id="8" dur="2000" fill="hold"/>
                                        <p:tgtEl>
                                          <p:spTgt spid="8"/>
                                        </p:tgtEl>
                                        <p:attrNameLst>
                                          <p:attrName>ppt_x</p:attrName>
                                          <p:attrName>ppt_y</p:attrName>
                                        </p:attrNameLst>
                                      </p:cBhvr>
                                      <p:rCtr x="-26" y="-1042"/>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2000" fill="hold"/>
                                        <p:tgtEl>
                                          <p:spTgt spid="11"/>
                                        </p:tgtEl>
                                      </p:cBhvr>
                                      <p:by x="150000" y="150000"/>
                                    </p:animScale>
                                  </p:childTnLst>
                                </p:cTn>
                              </p:par>
                              <p:par>
                                <p:cTn id="16" presetID="6" presetClass="emph" presetSubtype="0" fill="hold" nodeType="withEffect">
                                  <p:stCondLst>
                                    <p:cond delay="0"/>
                                  </p:stCondLst>
                                  <p:childTnLst>
                                    <p:animScale>
                                      <p:cBhvr>
                                        <p:cTn id="17" dur="2000" fill="hold"/>
                                        <p:tgtEl>
                                          <p:spTgt spid="10"/>
                                        </p:tgtEl>
                                      </p:cBhvr>
                                      <p:by x="150000" y="150000"/>
                                    </p:animScale>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2000" fill="hold"/>
                                        <p:tgtEl>
                                          <p:spTgt spid="12"/>
                                        </p:tgtEl>
                                      </p:cBhvr>
                                      <p:by x="150000" y="150000"/>
                                    </p:animScale>
                                  </p:childTnLst>
                                </p:cTn>
                              </p:par>
                              <p:par>
                                <p:cTn id="25" presetID="42" presetClass="path" presetSubtype="0" accel="50000" decel="50000" fill="hold" nodeType="withEffect">
                                  <p:stCondLst>
                                    <p:cond delay="0"/>
                                  </p:stCondLst>
                                  <p:childTnLst>
                                    <p:animMotion origin="layout" path="M 1.11022E-16 7.40741E-7 L -0.01875 -0.00162 " pathEditMode="relative" rAng="0" ptsTypes="AA">
                                      <p:cBhvr>
                                        <p:cTn id="26" dur="2000" fill="hold"/>
                                        <p:tgtEl>
                                          <p:spTgt spid="12"/>
                                        </p:tgtEl>
                                        <p:attrNameLst>
                                          <p:attrName>ppt_x</p:attrName>
                                          <p:attrName>ppt_y</p:attrName>
                                        </p:attrNameLst>
                                      </p:cBhvr>
                                      <p:rCtr x="-938" y="-93"/>
                                    </p:animMotion>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14"/>
                                        </p:tgtEl>
                                      </p:cBhvr>
                                      <p:by x="150000" y="150000"/>
                                    </p:animScale>
                                  </p:childTnLst>
                                </p:cTn>
                              </p:par>
                              <p:par>
                                <p:cTn id="34" presetID="6" presetClass="emph" presetSubtype="0" fill="hold" nodeType="withEffect">
                                  <p:stCondLst>
                                    <p:cond delay="0"/>
                                  </p:stCondLst>
                                  <p:childTnLst>
                                    <p:animScale>
                                      <p:cBhvr>
                                        <p:cTn id="35" dur="2000" fill="hold"/>
                                        <p:tgtEl>
                                          <p:spTgt spid="15"/>
                                        </p:tgtEl>
                                      </p:cBhvr>
                                      <p:by x="150000" y="150000"/>
                                    </p:animScale>
                                  </p:childTnLst>
                                </p:cTn>
                              </p:par>
                              <p:par>
                                <p:cTn id="36" presetID="42" presetClass="path" presetSubtype="0" accel="50000" decel="50000" fill="hold" nodeType="withEffect">
                                  <p:stCondLst>
                                    <p:cond delay="0"/>
                                  </p:stCondLst>
                                  <p:childTnLst>
                                    <p:animMotion origin="layout" path="M 5E-6 1.11111E-6 L 0.00938 0.00139 " pathEditMode="relative" rAng="0" ptsTypes="AA">
                                      <p:cBhvr>
                                        <p:cTn id="37" dur="2000" fill="hold"/>
                                        <p:tgtEl>
                                          <p:spTgt spid="14"/>
                                        </p:tgtEl>
                                        <p:attrNameLst>
                                          <p:attrName>ppt_x</p:attrName>
                                          <p:attrName>ppt_y</p:attrName>
                                        </p:attrNameLst>
                                      </p:cBhvr>
                                      <p:rCtr x="469" y="69"/>
                                    </p:animMotion>
                                  </p:childTnLst>
                                </p:cTn>
                              </p:par>
                              <p:par>
                                <p:cTn id="38" presetID="42" presetClass="path" presetSubtype="0" accel="50000" decel="50000" fill="hold" nodeType="withEffect">
                                  <p:stCondLst>
                                    <p:cond delay="0"/>
                                  </p:stCondLst>
                                  <p:childTnLst>
                                    <p:animMotion origin="layout" path="M 5E-6 3.7037E-6 L 0.00938 0.00301 " pathEditMode="relative" rAng="0" ptsTypes="AA">
                                      <p:cBhvr>
                                        <p:cTn id="39" dur="2000" fill="hold"/>
                                        <p:tgtEl>
                                          <p:spTgt spid="15"/>
                                        </p:tgtEl>
                                        <p:attrNameLst>
                                          <p:attrName>ppt_x</p:attrName>
                                          <p:attrName>ppt_y</p:attrName>
                                        </p:attrNameLst>
                                      </p:cBhvr>
                                      <p:rCtr x="469" y="139"/>
                                    </p:animMotion>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nodeType="clickEffect">
                                  <p:stCondLst>
                                    <p:cond delay="0"/>
                                  </p:stCondLst>
                                  <p:childTnLst>
                                    <p:animScale>
                                      <p:cBhvr>
                                        <p:cTn id="46" dur="2000" fill="hold"/>
                                        <p:tgtEl>
                                          <p:spTgt spid="17"/>
                                        </p:tgtEl>
                                      </p:cBhvr>
                                      <p:by x="175000" y="175000"/>
                                    </p:animScale>
                                  </p:childTnLst>
                                </p:cTn>
                              </p:par>
                              <p:par>
                                <p:cTn id="47" presetID="6" presetClass="emph" presetSubtype="0" fill="hold" nodeType="withEffect">
                                  <p:stCondLst>
                                    <p:cond delay="0"/>
                                  </p:stCondLst>
                                  <p:childTnLst>
                                    <p:animScale>
                                      <p:cBhvr>
                                        <p:cTn id="48" dur="2000" fill="hold"/>
                                        <p:tgtEl>
                                          <p:spTgt spid="20"/>
                                        </p:tgtEl>
                                      </p:cBhvr>
                                      <p:by x="175000" y="175000"/>
                                    </p:animScale>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6" presetClass="emph" presetSubtype="0" fill="hold" nodeType="clickEffect">
                                  <p:stCondLst>
                                    <p:cond delay="0"/>
                                  </p:stCondLst>
                                  <p:childTnLst>
                                    <p:animScale>
                                      <p:cBhvr>
                                        <p:cTn id="55" dur="2000" fill="hold"/>
                                        <p:tgtEl>
                                          <p:spTgt spid="21"/>
                                        </p:tgtEl>
                                      </p:cBhvr>
                                      <p:by x="150000" y="150000"/>
                                    </p:animScale>
                                  </p:childTnLst>
                                </p:cTn>
                              </p:par>
                              <p:par>
                                <p:cTn id="56" presetID="42" presetClass="path" presetSubtype="0" accel="50000" decel="50000" fill="hold" nodeType="withEffect">
                                  <p:stCondLst>
                                    <p:cond delay="0"/>
                                  </p:stCondLst>
                                  <p:childTnLst>
                                    <p:animMotion origin="layout" path="M -4.79167E-6 -3.33333E-6 L -0.01549 -0.00347 " pathEditMode="relative" rAng="0" ptsTypes="AA">
                                      <p:cBhvr>
                                        <p:cTn id="57" dur="2000" fill="hold"/>
                                        <p:tgtEl>
                                          <p:spTgt spid="21"/>
                                        </p:tgtEl>
                                        <p:attrNameLst>
                                          <p:attrName>ppt_x</p:attrName>
                                          <p:attrName>ppt_y</p:attrName>
                                        </p:attrNameLst>
                                      </p:cBhvr>
                                      <p:rCtr x="-781" y="-185"/>
                                    </p:animMotion>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Suspicious Application Data Access</a:t>
            </a:r>
          </a:p>
        </p:txBody>
      </p:sp>
      <p:sp>
        <p:nvSpPr>
          <p:cNvPr id="15" name="Subtitle 14">
            <a:extLst>
              <a:ext uri="{FF2B5EF4-FFF2-40B4-BE49-F238E27FC236}">
                <a16:creationId xmlns:a16="http://schemas.microsoft.com/office/drawing/2014/main" id="{39659B50-EACB-4242-8C64-2B48FB06C0EB}"/>
              </a:ext>
            </a:extLst>
          </p:cNvPr>
          <p:cNvSpPr>
            <a:spLocks noGrp="1"/>
          </p:cNvSpPr>
          <p:nvPr>
            <p:ph type="subTitle" idx="14"/>
          </p:nvPr>
        </p:nvSpPr>
        <p:spPr>
          <a:xfrm>
            <a:off x="534988" y="1037497"/>
            <a:ext cx="9647398" cy="509952"/>
          </a:xfrm>
        </p:spPr>
        <p:txBody>
          <a:bodyPr/>
          <a:lstStyle/>
          <a:p>
            <a:r>
              <a:rPr lang="en-US"/>
              <a:t>A number of service accounts (applications) are typically used to access this data. CounterBreach flagged a human touching this data.</a:t>
            </a:r>
          </a:p>
          <a:p>
            <a:endParaRPr lang="en-US"/>
          </a:p>
        </p:txBody>
      </p:sp>
      <p:sp>
        <p:nvSpPr>
          <p:cNvPr id="6" name="Slide Number Placeholder 5">
            <a:extLst>
              <a:ext uri="{FF2B5EF4-FFF2-40B4-BE49-F238E27FC236}">
                <a16:creationId xmlns:a16="http://schemas.microsoft.com/office/drawing/2014/main" id="{13141742-C93A-48C7-82F1-34A228BFDE68}"/>
              </a:ext>
            </a:extLst>
          </p:cNvPr>
          <p:cNvSpPr>
            <a:spLocks noGrp="1"/>
          </p:cNvSpPr>
          <p:nvPr>
            <p:ph type="sldNum" sz="quarter" idx="12"/>
          </p:nvPr>
        </p:nvSpPr>
        <p:spPr/>
        <p:txBody>
          <a:bodyPr/>
          <a:lstStyle/>
          <a:p>
            <a:fld id="{13A8B727-12B9-491C-B1C4-7F1653AE97A1}" type="slidenum">
              <a:rPr lang="en-US" smtClean="0"/>
              <a:pPr/>
              <a:t>13</a:t>
            </a:fld>
            <a:endParaRPr lang="en-US"/>
          </a:p>
        </p:txBody>
      </p:sp>
      <p:sp>
        <p:nvSpPr>
          <p:cNvPr id="4" name="Footer Placeholder 3">
            <a:extLst>
              <a:ext uri="{FF2B5EF4-FFF2-40B4-BE49-F238E27FC236}">
                <a16:creationId xmlns:a16="http://schemas.microsoft.com/office/drawing/2014/main" id="{273B3E47-4551-408C-91D2-4AA51EEAE5E9}"/>
              </a:ext>
            </a:extLst>
          </p:cNvPr>
          <p:cNvSpPr>
            <a:spLocks noGrp="1"/>
          </p:cNvSpPr>
          <p:nvPr>
            <p:ph type="ftr" sz="quarter" idx="11"/>
          </p:nvPr>
        </p:nvSpPr>
        <p:spPr/>
        <p:txBody>
          <a:bodyPr/>
          <a:lstStyle/>
          <a:p>
            <a:r>
              <a:rPr lang="en-US"/>
              <a:t>Proprietary and confidential. Do not distribute.</a:t>
            </a:r>
          </a:p>
        </p:txBody>
      </p:sp>
      <p:sp>
        <p:nvSpPr>
          <p:cNvPr id="8" name="Title 4"/>
          <p:cNvSpPr txBox="1">
            <a:spLocks/>
          </p:cNvSpPr>
          <p:nvPr/>
        </p:nvSpPr>
        <p:spPr>
          <a:xfrm>
            <a:off x="611188" y="304801"/>
            <a:ext cx="9230236" cy="949325"/>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endParaRPr lang="en-US" dirty="0"/>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11188" y="2207162"/>
            <a:ext cx="11177134" cy="2985324"/>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67" t="43481" r="91833" b="48862"/>
          <a:stretch/>
        </p:blipFill>
        <p:spPr>
          <a:xfrm>
            <a:off x="685800" y="3471224"/>
            <a:ext cx="838200" cy="228600"/>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67" t="43481" r="91833" b="48862"/>
          <a:stretch/>
        </p:blipFill>
        <p:spPr>
          <a:xfrm>
            <a:off x="685800" y="3810000"/>
            <a:ext cx="838200" cy="228600"/>
          </a:xfrm>
          <a:prstGeom prst="rect">
            <a:avLst/>
          </a:prstGeom>
        </p:spPr>
      </p:pic>
      <p:pic>
        <p:nvPicPr>
          <p:cNvPr id="11" name="Picture 10"/>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67" t="43481" r="91833" b="48862"/>
          <a:stretch/>
        </p:blipFill>
        <p:spPr>
          <a:xfrm>
            <a:off x="685800" y="4174599"/>
            <a:ext cx="838200" cy="228600"/>
          </a:xfrm>
          <a:prstGeom prst="rect">
            <a:avLst/>
          </a:prstGeom>
        </p:spPr>
      </p:pic>
      <p:sp>
        <p:nvSpPr>
          <p:cNvPr id="12" name="Rounded Rectangle 11"/>
          <p:cNvSpPr/>
          <p:nvPr/>
        </p:nvSpPr>
        <p:spPr>
          <a:xfrm flipV="1">
            <a:off x="685800" y="2188307"/>
            <a:ext cx="1295400" cy="363238"/>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3" name="Rounded Rectangle 12"/>
          <p:cNvSpPr/>
          <p:nvPr/>
        </p:nvSpPr>
        <p:spPr>
          <a:xfrm flipV="1">
            <a:off x="611189" y="3404164"/>
            <a:ext cx="1141413" cy="1091636"/>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4" name="Slide Number Placeholder 3">
            <a:extLst>
              <a:ext uri="{FF2B5EF4-FFF2-40B4-BE49-F238E27FC236}">
                <a16:creationId xmlns:a16="http://schemas.microsoft.com/office/drawing/2014/main" id="{8C224A9B-2174-4056-99A5-87E9E657B473}"/>
              </a:ext>
            </a:extLst>
          </p:cNvPr>
          <p:cNvSpPr txBox="1">
            <a:spLocks/>
          </p:cNvSpPr>
          <p:nvPr/>
        </p:nvSpPr>
        <p:spPr>
          <a:xfrm>
            <a:off x="611030" y="6356351"/>
            <a:ext cx="4571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27</a:t>
            </a:r>
          </a:p>
        </p:txBody>
      </p:sp>
    </p:spTree>
    <p:extLst>
      <p:ext uri="{BB962C8B-B14F-4D97-AF65-F5344CB8AC3E}">
        <p14:creationId xmlns:p14="http://schemas.microsoft.com/office/powerpoint/2010/main" val="168255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7"/>
                                        </p:tgtEl>
                                      </p:cBhvr>
                                      <p:by x="150000" y="150000"/>
                                    </p:animScale>
                                  </p:childTnLst>
                                </p:cTn>
                              </p:par>
                              <p:par>
                                <p:cTn id="11" presetID="6" presetClass="emph" presetSubtype="0" fill="hold" nodeType="withEffect">
                                  <p:stCondLst>
                                    <p:cond delay="0"/>
                                  </p:stCondLst>
                                  <p:childTnLst>
                                    <p:animScale>
                                      <p:cBhvr>
                                        <p:cTn id="12" dur="2000" fill="hold"/>
                                        <p:tgtEl>
                                          <p:spTgt spid="10"/>
                                        </p:tgtEl>
                                      </p:cBhvr>
                                      <p:by x="150000" y="150000"/>
                                    </p:animScale>
                                  </p:childTnLst>
                                </p:cTn>
                              </p:par>
                              <p:par>
                                <p:cTn id="13" presetID="6" presetClass="emph" presetSubtype="0" fill="hold" nodeType="withEffect">
                                  <p:stCondLst>
                                    <p:cond delay="0"/>
                                  </p:stCondLst>
                                  <p:childTnLst>
                                    <p:animScale>
                                      <p:cBhvr>
                                        <p:cTn id="14" dur="2000" fill="hold"/>
                                        <p:tgtEl>
                                          <p:spTgt spid="11"/>
                                        </p:tgtEl>
                                      </p:cBhvr>
                                      <p:by x="150000" y="150000"/>
                                    </p:animScale>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Suspicious Application Data Access </a:t>
            </a:r>
          </a:p>
        </p:txBody>
      </p:sp>
      <p:sp>
        <p:nvSpPr>
          <p:cNvPr id="8" name="Title 4"/>
          <p:cNvSpPr txBox="1">
            <a:spLocks/>
          </p:cNvSpPr>
          <p:nvPr/>
        </p:nvSpPr>
        <p:spPr>
          <a:xfrm>
            <a:off x="611188" y="304801"/>
            <a:ext cx="10590212" cy="949325"/>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endParaRPr lang="en-US" dirty="0"/>
          </a:p>
        </p:txBody>
      </p:sp>
      <p:pic>
        <p:nvPicPr>
          <p:cNvPr id="2" name="Picture 1"/>
          <p:cNvPicPr preferRelativeResize="0">
            <a:picLocks/>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63519" y="1522206"/>
            <a:ext cx="11056982" cy="2724912"/>
          </a:xfrm>
          <a:prstGeom prst="rect">
            <a:avLst/>
          </a:prstGeom>
        </p:spPr>
      </p:pic>
      <p:sp>
        <p:nvSpPr>
          <p:cNvPr id="10" name="Slide Number Placeholder 3">
            <a:extLst>
              <a:ext uri="{FF2B5EF4-FFF2-40B4-BE49-F238E27FC236}">
                <a16:creationId xmlns:a16="http://schemas.microsoft.com/office/drawing/2014/main" id="{8C224A9B-2174-4056-99A5-87E9E657B473}"/>
              </a:ext>
            </a:extLst>
          </p:cNvPr>
          <p:cNvSpPr txBox="1">
            <a:spLocks/>
          </p:cNvSpPr>
          <p:nvPr/>
        </p:nvSpPr>
        <p:spPr>
          <a:xfrm>
            <a:off x="611030" y="6356351"/>
            <a:ext cx="4571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25</a:t>
            </a:r>
          </a:p>
        </p:txBody>
      </p:sp>
      <p:sp>
        <p:nvSpPr>
          <p:cNvPr id="7" name="TextBox 6">
            <a:extLst>
              <a:ext uri="{FF2B5EF4-FFF2-40B4-BE49-F238E27FC236}">
                <a16:creationId xmlns:a16="http://schemas.microsoft.com/office/drawing/2014/main" id="{44FAB410-9117-4865-9856-70A729C41613}"/>
              </a:ext>
            </a:extLst>
          </p:cNvPr>
          <p:cNvSpPr txBox="1"/>
          <p:nvPr/>
        </p:nvSpPr>
        <p:spPr>
          <a:xfrm>
            <a:off x="563518" y="4828971"/>
            <a:ext cx="11068051" cy="1495630"/>
          </a:xfrm>
          <a:prstGeom prst="rect">
            <a:avLst/>
          </a:prstGeom>
          <a:noFill/>
        </p:spPr>
        <p:txBody>
          <a:bodyPr wrap="square" lIns="0" tIns="0" rIns="0" bIns="0" rtlCol="0">
            <a:noAutofit/>
          </a:bodyPr>
          <a:lstStyle/>
          <a:p>
            <a:pPr marL="285750" indent="-285750">
              <a:spcBef>
                <a:spcPts val="600"/>
              </a:spcBef>
              <a:spcAft>
                <a:spcPts val="600"/>
              </a:spcAft>
              <a:buFont typeface="Arial" panose="020B0604020202020204" pitchFamily="34" charset="0"/>
              <a:buChar char="•"/>
            </a:pPr>
            <a:r>
              <a:rPr lang="en-US" sz="1400"/>
              <a:t>Laura Smith is a Principal Developer and a member of the Engineering Group per her Active Directory record.</a:t>
            </a:r>
          </a:p>
          <a:p>
            <a:pPr marL="285750" indent="-285750">
              <a:spcBef>
                <a:spcPts val="600"/>
              </a:spcBef>
              <a:spcAft>
                <a:spcPts val="600"/>
              </a:spcAft>
              <a:buFont typeface="Arial" panose="020B0604020202020204" pitchFamily="34" charset="0"/>
              <a:buChar char="•"/>
            </a:pPr>
            <a:r>
              <a:rPr lang="en-US" sz="1400"/>
              <a:t>Laura should only be working within the database Dev environment and with non-production databases and data-sets.</a:t>
            </a:r>
          </a:p>
        </p:txBody>
      </p:sp>
      <p:sp>
        <p:nvSpPr>
          <p:cNvPr id="3" name="Footer Placeholder 2">
            <a:extLst>
              <a:ext uri="{FF2B5EF4-FFF2-40B4-BE49-F238E27FC236}">
                <a16:creationId xmlns:a16="http://schemas.microsoft.com/office/drawing/2014/main" id="{AD89737B-C97E-4E36-A8DA-8842C1195971}"/>
              </a:ext>
            </a:extLst>
          </p:cNvPr>
          <p:cNvSpPr>
            <a:spLocks noGrp="1"/>
          </p:cNvSpPr>
          <p:nvPr>
            <p:ph type="ftr" sz="quarter" idx="11"/>
          </p:nvPr>
        </p:nvSpPr>
        <p:spPr/>
        <p:txBody>
          <a:bodyPr/>
          <a:lstStyle/>
          <a:p>
            <a:r>
              <a:rPr lang="en-US"/>
              <a:t>Proprietary and confidential. Do not distribute.</a:t>
            </a:r>
          </a:p>
        </p:txBody>
      </p:sp>
      <p:sp>
        <p:nvSpPr>
          <p:cNvPr id="4" name="Slide Number Placeholder 3">
            <a:extLst>
              <a:ext uri="{FF2B5EF4-FFF2-40B4-BE49-F238E27FC236}">
                <a16:creationId xmlns:a16="http://schemas.microsoft.com/office/drawing/2014/main" id="{996C9023-3D30-42A3-BC6F-C77394FFE6D7}"/>
              </a:ext>
            </a:extLst>
          </p:cNvPr>
          <p:cNvSpPr>
            <a:spLocks noGrp="1"/>
          </p:cNvSpPr>
          <p:nvPr>
            <p:ph type="sldNum" sz="quarter" idx="12"/>
          </p:nvPr>
        </p:nvSpPr>
        <p:spPr/>
        <p:txBody>
          <a:bodyPr/>
          <a:lstStyle/>
          <a:p>
            <a:fld id="{13A8B727-12B9-491C-B1C4-7F1653AE97A1}" type="slidenum">
              <a:rPr lang="en-US" smtClean="0"/>
              <a:t>14</a:t>
            </a:fld>
            <a:endParaRPr lang="en-US"/>
          </a:p>
        </p:txBody>
      </p:sp>
    </p:spTree>
    <p:extLst>
      <p:ext uri="{BB962C8B-B14F-4D97-AF65-F5344CB8AC3E}">
        <p14:creationId xmlns:p14="http://schemas.microsoft.com/office/powerpoint/2010/main" val="100191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7" r="8240" b="11726"/>
          <a:stretch/>
        </p:blipFill>
        <p:spPr>
          <a:xfrm>
            <a:off x="285317" y="1024670"/>
            <a:ext cx="11367375" cy="177744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32" y="436615"/>
            <a:ext cx="4518068" cy="612408"/>
          </a:xfrm>
          <a:prstGeom prst="rect">
            <a:avLst/>
          </a:prstGeom>
        </p:spPr>
      </p:pic>
      <p:pic>
        <p:nvPicPr>
          <p:cNvPr id="17" name="Picture 16"/>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r="87048" b="54370"/>
          <a:stretch/>
        </p:blipFill>
        <p:spPr>
          <a:xfrm>
            <a:off x="303368" y="439637"/>
            <a:ext cx="592179" cy="312937"/>
          </a:xfrm>
          <a:prstGeom prst="rect">
            <a:avLst/>
          </a:prstGeom>
        </p:spPr>
      </p:pic>
      <p:pic>
        <p:nvPicPr>
          <p:cNvPr id="19" name="Picture 18"/>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6169" t="62642" r="84655" b="29789"/>
          <a:stretch/>
        </p:blipFill>
        <p:spPr>
          <a:xfrm>
            <a:off x="990601" y="2286000"/>
            <a:ext cx="1143001" cy="152400"/>
          </a:xfrm>
          <a:prstGeom prst="rect">
            <a:avLst/>
          </a:prstGeom>
        </p:spPr>
      </p:pic>
      <p:pic>
        <p:nvPicPr>
          <p:cNvPr id="2" name="Picture 1"/>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tretch>
            <a:fillRect/>
          </a:stretch>
        </p:blipFill>
        <p:spPr>
          <a:xfrm>
            <a:off x="358732" y="3886201"/>
            <a:ext cx="10058400" cy="2330795"/>
          </a:xfrm>
          <a:prstGeom prst="rect">
            <a:avLst/>
          </a:prstGeom>
        </p:spPr>
      </p:pic>
      <p:sp>
        <p:nvSpPr>
          <p:cNvPr id="16" name="Rounded Rectangle 15"/>
          <p:cNvSpPr/>
          <p:nvPr/>
        </p:nvSpPr>
        <p:spPr>
          <a:xfrm>
            <a:off x="796269" y="3966620"/>
            <a:ext cx="1613851" cy="480774"/>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24" name="Picture 23"/>
          <p:cNvPicPr>
            <a:picLocks noChangeAspect="1"/>
          </p:cNvPicPr>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l="41352" t="63949" r="54839" b="26243"/>
          <a:stretch/>
        </p:blipFill>
        <p:spPr>
          <a:xfrm>
            <a:off x="4533508" y="5376712"/>
            <a:ext cx="381000" cy="228600"/>
          </a:xfrm>
          <a:prstGeom prst="rect">
            <a:avLst/>
          </a:prstGeom>
        </p:spPr>
      </p:pic>
      <p:pic>
        <p:nvPicPr>
          <p:cNvPr id="27" name="Picture 26"/>
          <p:cNvPicPr>
            <a:picLocks noChangeAspect="1"/>
          </p:cNvPicPr>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l="90373" t="63949" r="3567" b="26243"/>
          <a:stretch/>
        </p:blipFill>
        <p:spPr>
          <a:xfrm>
            <a:off x="9435959" y="5378281"/>
            <a:ext cx="609600" cy="228600"/>
          </a:xfrm>
          <a:prstGeom prst="rect">
            <a:avLst/>
          </a:prstGeom>
        </p:spPr>
      </p:pic>
      <p:pic>
        <p:nvPicPr>
          <p:cNvPr id="25" name="Picture 24"/>
          <p:cNvPicPr>
            <a:picLocks noChangeAspect="1"/>
          </p:cNvPicPr>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l="64615" t="60679" r="24021" b="22974"/>
          <a:stretch/>
        </p:blipFill>
        <p:spPr>
          <a:xfrm>
            <a:off x="6839930" y="5310723"/>
            <a:ext cx="1143000" cy="381000"/>
          </a:xfrm>
          <a:prstGeom prst="rect">
            <a:avLst/>
          </a:prstGeom>
        </p:spPr>
      </p:pic>
      <p:sp>
        <p:nvSpPr>
          <p:cNvPr id="28" name="Rounded Rectangle 27"/>
          <p:cNvSpPr/>
          <p:nvPr/>
        </p:nvSpPr>
        <p:spPr>
          <a:xfrm>
            <a:off x="428919" y="1993456"/>
            <a:ext cx="2286000" cy="377458"/>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9" name="Rounded Rectangle 28"/>
          <p:cNvSpPr/>
          <p:nvPr/>
        </p:nvSpPr>
        <p:spPr>
          <a:xfrm>
            <a:off x="4381108" y="5310723"/>
            <a:ext cx="762001" cy="381000"/>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0" name="Rounded Rectangle 29"/>
          <p:cNvSpPr/>
          <p:nvPr/>
        </p:nvSpPr>
        <p:spPr>
          <a:xfrm>
            <a:off x="6107430" y="5277652"/>
            <a:ext cx="2057400" cy="521208"/>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1" name="Rounded Rectangle 30"/>
          <p:cNvSpPr/>
          <p:nvPr/>
        </p:nvSpPr>
        <p:spPr>
          <a:xfrm>
            <a:off x="9165484" y="5300512"/>
            <a:ext cx="1251649" cy="381000"/>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2" name="Rounded Rectangle 31"/>
          <p:cNvSpPr/>
          <p:nvPr/>
        </p:nvSpPr>
        <p:spPr>
          <a:xfrm>
            <a:off x="38492" y="374871"/>
            <a:ext cx="757777" cy="442568"/>
          </a:xfrm>
          <a:prstGeom prst="roundRect">
            <a:avLst>
              <a:gd name="adj" fmla="val 0"/>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p:cNvSpPr/>
          <p:nvPr/>
        </p:nvSpPr>
        <p:spPr>
          <a:xfrm>
            <a:off x="409024" y="2732233"/>
            <a:ext cx="9957816" cy="984885"/>
          </a:xfrm>
          <a:prstGeom prst="rect">
            <a:avLst/>
          </a:prstGeom>
          <a:solidFill>
            <a:srgbClr val="7B7B7B"/>
          </a:solidFill>
          <a:ln>
            <a:noFill/>
          </a:ln>
        </p:spPr>
        <p:style>
          <a:lnRef idx="0">
            <a:scrgbClr r="0" g="0" b="0"/>
          </a:lnRef>
          <a:fillRef idx="0">
            <a:scrgbClr r="0" g="0" b="0"/>
          </a:fillRef>
          <a:effectRef idx="0">
            <a:scrgbClr r="0" g="0" b="0"/>
          </a:effectRef>
          <a:fontRef idx="minor">
            <a:schemeClr val="lt1"/>
          </a:fontRef>
        </p:style>
        <p:txBody>
          <a:bodyPr wrap="square" lIns="274320" tIns="137160" rIns="0" bIns="137160" anchor="ctr" anchorCtr="0">
            <a:spAutoFit/>
          </a:bodyPr>
          <a:lstStyle/>
          <a:p>
            <a:r>
              <a:rPr lang="en-US" b="1" dirty="0"/>
              <a:t>INCIDENT DESCRIPTION</a:t>
            </a:r>
          </a:p>
          <a:p>
            <a:r>
              <a:rPr lang="en-US" sz="1400" dirty="0"/>
              <a:t>Laura retrieves an excess of 11.6 million records using ‘</a:t>
            </a:r>
            <a:r>
              <a:rPr lang="en-US" sz="1400" dirty="0" err="1"/>
              <a:t>microsoft</a:t>
            </a:r>
            <a:r>
              <a:rPr lang="en-US" sz="1400" dirty="0"/>
              <a:t> </a:t>
            </a:r>
            <a:r>
              <a:rPr lang="en-US" sz="1400" dirty="0" err="1"/>
              <a:t>sql</a:t>
            </a:r>
            <a:r>
              <a:rPr lang="en-US" sz="1400" dirty="0"/>
              <a:t> server management studio’ from a production database which is abnormally high. Usually two specific applications would access these records directly.</a:t>
            </a:r>
          </a:p>
        </p:txBody>
      </p:sp>
      <p:sp>
        <p:nvSpPr>
          <p:cNvPr id="18" name="Slide Number Placeholder 3">
            <a:extLst>
              <a:ext uri="{FF2B5EF4-FFF2-40B4-BE49-F238E27FC236}">
                <a16:creationId xmlns:a16="http://schemas.microsoft.com/office/drawing/2014/main" id="{8C224A9B-2174-4056-99A5-87E9E657B473}"/>
              </a:ext>
            </a:extLst>
          </p:cNvPr>
          <p:cNvSpPr txBox="1">
            <a:spLocks/>
          </p:cNvSpPr>
          <p:nvPr/>
        </p:nvSpPr>
        <p:spPr>
          <a:xfrm>
            <a:off x="611030" y="6356351"/>
            <a:ext cx="4571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31</a:t>
            </a:r>
          </a:p>
        </p:txBody>
      </p:sp>
      <p:sp>
        <p:nvSpPr>
          <p:cNvPr id="4" name="Slide Number Placeholder 3">
            <a:extLst>
              <a:ext uri="{FF2B5EF4-FFF2-40B4-BE49-F238E27FC236}">
                <a16:creationId xmlns:a16="http://schemas.microsoft.com/office/drawing/2014/main" id="{0D643886-FB02-4655-9687-5010C19108CD}"/>
              </a:ext>
            </a:extLst>
          </p:cNvPr>
          <p:cNvSpPr>
            <a:spLocks noGrp="1"/>
          </p:cNvSpPr>
          <p:nvPr>
            <p:ph type="sldNum" sz="quarter" idx="12"/>
          </p:nvPr>
        </p:nvSpPr>
        <p:spPr/>
        <p:txBody>
          <a:bodyPr/>
          <a:lstStyle/>
          <a:p>
            <a:fld id="{CB26D73C-4132-4FA4-94C0-810D33A37BDE}" type="slidenum">
              <a:rPr lang="en-US" smtClean="0"/>
              <a:pPr/>
              <a:t>15</a:t>
            </a:fld>
            <a:endParaRPr lang="en-US" dirty="0"/>
          </a:p>
        </p:txBody>
      </p:sp>
      <p:sp>
        <p:nvSpPr>
          <p:cNvPr id="3" name="Footer Placeholder 2">
            <a:extLst>
              <a:ext uri="{FF2B5EF4-FFF2-40B4-BE49-F238E27FC236}">
                <a16:creationId xmlns:a16="http://schemas.microsoft.com/office/drawing/2014/main" id="{EF0B43DA-C959-40A0-A06A-AF66243581CE}"/>
              </a:ext>
            </a:extLst>
          </p:cNvPr>
          <p:cNvSpPr>
            <a:spLocks noGrp="1"/>
          </p:cNvSpPr>
          <p:nvPr>
            <p:ph type="ftr" sz="quarter" idx="11"/>
          </p:nvPr>
        </p:nvSpPr>
        <p:spPr/>
        <p:txBody>
          <a:bodyPr/>
          <a:lstStyle/>
          <a:p>
            <a:r>
              <a:rPr lang="en-US"/>
              <a:t>Proprietary and confidential. Do not distribute.</a:t>
            </a:r>
            <a:endParaRPr lang="en-US" dirty="0"/>
          </a:p>
        </p:txBody>
      </p:sp>
    </p:spTree>
    <p:extLst>
      <p:ext uri="{BB962C8B-B14F-4D97-AF65-F5344CB8AC3E}">
        <p14:creationId xmlns:p14="http://schemas.microsoft.com/office/powerpoint/2010/main" val="361107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9"/>
                                        </p:tgtEl>
                                      </p:cBhvr>
                                      <p:by x="200000" y="200000"/>
                                    </p:animScale>
                                  </p:childTnLst>
                                </p:cTn>
                              </p:par>
                              <p:par>
                                <p:cTn id="7" presetID="42" presetClass="path" presetSubtype="0" accel="50000" decel="50000" fill="hold" nodeType="withEffect">
                                  <p:stCondLst>
                                    <p:cond delay="0"/>
                                  </p:stCondLst>
                                  <p:childTnLst>
                                    <p:animMotion origin="layout" path="M 5E-6 -4.44444E-6 L 5E-6 -0.01805 " pathEditMode="relative" rAng="0" ptsTypes="AA">
                                      <p:cBhvr>
                                        <p:cTn id="8" dur="2000" fill="hold"/>
                                        <p:tgtEl>
                                          <p:spTgt spid="19"/>
                                        </p:tgtEl>
                                        <p:attrNameLst>
                                          <p:attrName>ppt_x</p:attrName>
                                          <p:attrName>ppt_y</p:attrName>
                                        </p:attrNameLst>
                                      </p:cBhvr>
                                      <p:rCtr x="0" y="-903"/>
                                    </p:animMotion>
                                  </p:childTnLst>
                                </p:cTn>
                              </p:par>
                            </p:childTnLst>
                          </p:cTn>
                        </p:par>
                        <p:par>
                          <p:cTn id="9" fill="hold">
                            <p:stCondLst>
                              <p:cond delay="2000"/>
                            </p:stCondLst>
                            <p:childTnLst>
                              <p:par>
                                <p:cTn id="10" presetID="16" presetClass="entr" presetSubtype="21"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2000" fill="hold"/>
                                        <p:tgtEl>
                                          <p:spTgt spid="24"/>
                                        </p:tgtEl>
                                      </p:cBhvr>
                                      <p:by x="200000" y="200000"/>
                                    </p:animScale>
                                  </p:childTnLst>
                                </p:cTn>
                              </p:par>
                            </p:childTnLst>
                          </p:cTn>
                        </p:par>
                        <p:par>
                          <p:cTn id="22" fill="hold">
                            <p:stCondLst>
                              <p:cond delay="2000"/>
                            </p:stCondLst>
                            <p:childTnLst>
                              <p:par>
                                <p:cTn id="23" presetID="16" presetClass="entr" presetSubtype="21"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25"/>
                                        </p:tgtEl>
                                      </p:cBhvr>
                                      <p:by x="200000" y="200000"/>
                                    </p:animScale>
                                  </p:childTnLst>
                                </p:cTn>
                              </p:par>
                              <p:par>
                                <p:cTn id="30" presetID="42" presetClass="path" presetSubtype="0" accel="50000" decel="50000" fill="hold" nodeType="withEffect">
                                  <p:stCondLst>
                                    <p:cond delay="0"/>
                                  </p:stCondLst>
                                  <p:childTnLst>
                                    <p:animMotion origin="layout" path="M -8.25736E-7 -3.33333E-6 L -0.02045 0.00695 " pathEditMode="relative" rAng="0" ptsTypes="AA">
                                      <p:cBhvr>
                                        <p:cTn id="31" dur="2000" fill="hold"/>
                                        <p:tgtEl>
                                          <p:spTgt spid="25"/>
                                        </p:tgtEl>
                                        <p:attrNameLst>
                                          <p:attrName>ppt_x</p:attrName>
                                          <p:attrName>ppt_y</p:attrName>
                                        </p:attrNameLst>
                                      </p:cBhvr>
                                      <p:rCtr x="-1029" y="347"/>
                                    </p:animMotion>
                                  </p:childTnLst>
                                </p:cTn>
                              </p:par>
                            </p:childTnLst>
                          </p:cTn>
                        </p:par>
                        <p:par>
                          <p:cTn id="32" fill="hold">
                            <p:stCondLst>
                              <p:cond delay="2000"/>
                            </p:stCondLst>
                            <p:childTnLst>
                              <p:par>
                                <p:cTn id="33" presetID="16" presetClass="entr" presetSubtype="21"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mph" presetSubtype="0" fill="hold" nodeType="clickEffect">
                                  <p:stCondLst>
                                    <p:cond delay="0"/>
                                  </p:stCondLst>
                                  <p:childTnLst>
                                    <p:animScale>
                                      <p:cBhvr>
                                        <p:cTn id="39" dur="2000" fill="hold"/>
                                        <p:tgtEl>
                                          <p:spTgt spid="27"/>
                                        </p:tgtEl>
                                      </p:cBhvr>
                                      <p:by x="200000" y="200000"/>
                                    </p:animScale>
                                  </p:childTnLst>
                                </p:cTn>
                              </p:par>
                            </p:childTnLst>
                          </p:cTn>
                        </p:par>
                        <p:par>
                          <p:cTn id="40" fill="hold">
                            <p:stCondLst>
                              <p:cond delay="2000"/>
                            </p:stCondLst>
                            <p:childTnLst>
                              <p:par>
                                <p:cTn id="41" presetID="16" presetClass="entr" presetSubtype="21"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inVertical)">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nodeType="clickEffect">
                                  <p:stCondLst>
                                    <p:cond delay="0"/>
                                  </p:stCondLst>
                                  <p:childTnLst>
                                    <p:animScale>
                                      <p:cBhvr>
                                        <p:cTn id="47" dur="2000" fill="hold"/>
                                        <p:tgtEl>
                                          <p:spTgt spid="17"/>
                                        </p:tgtEl>
                                      </p:cBhvr>
                                      <p:by x="150000" y="150000"/>
                                    </p:animScale>
                                  </p:childTnLst>
                                </p:cTn>
                              </p:par>
                              <p:par>
                                <p:cTn id="48" presetID="42" presetClass="path" presetSubtype="0" accel="50000" decel="50000" fill="hold" nodeType="withEffect">
                                  <p:stCondLst>
                                    <p:cond delay="0"/>
                                  </p:stCondLst>
                                  <p:childTnLst>
                                    <p:animMotion origin="layout" path="M -1.08622E-6 4.44444E-6 L -0.01967 0.00208 " pathEditMode="relative" rAng="0" ptsTypes="AA">
                                      <p:cBhvr>
                                        <p:cTn id="49" dur="2000" fill="hold"/>
                                        <p:tgtEl>
                                          <p:spTgt spid="17"/>
                                        </p:tgtEl>
                                        <p:attrNameLst>
                                          <p:attrName>ppt_x</p:attrName>
                                          <p:attrName>ppt_y</p:attrName>
                                        </p:attrNameLst>
                                      </p:cBhvr>
                                      <p:rCtr x="-990" y="93"/>
                                    </p:animMotion>
                                  </p:childTnLst>
                                </p:cTn>
                              </p:par>
                            </p:childTnLst>
                          </p:cTn>
                        </p:par>
                        <p:par>
                          <p:cTn id="50" fill="hold">
                            <p:stCondLst>
                              <p:cond delay="2000"/>
                            </p:stCondLst>
                            <p:childTnLst>
                              <p:par>
                                <p:cTn id="51" presetID="16" presetClass="entr" presetSubtype="21"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arn(inVertical)">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P spid="29" grpId="0" animBg="1"/>
      <p:bldP spid="30" grpId="0" animBg="1"/>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38"/>
        <p:cNvGrpSpPr/>
        <p:nvPr/>
      </p:nvGrpSpPr>
      <p:grpSpPr>
        <a:xfrm>
          <a:off x="0" y="0"/>
          <a:ext cx="0" cy="0"/>
          <a:chOff x="0" y="0"/>
          <a:chExt cx="0" cy="0"/>
        </a:xfrm>
      </p:grpSpPr>
      <p:sp>
        <p:nvSpPr>
          <p:cNvPr id="639" name="Google Shape;639;p52"/>
          <p:cNvSpPr txBox="1">
            <a:spLocks noGrp="1"/>
          </p:cNvSpPr>
          <p:nvPr>
            <p:ph type="title"/>
          </p:nvPr>
        </p:nvSpPr>
        <p:spPr/>
        <p:txBody>
          <a:bodyPr/>
          <a:lstStyle/>
          <a:p>
            <a:r>
              <a:rPr lang="en-US"/>
              <a:t>Example of a Database Incident</a:t>
            </a:r>
          </a:p>
        </p:txBody>
      </p:sp>
      <p:sp>
        <p:nvSpPr>
          <p:cNvPr id="3" name="Slide Number Placeholder 2">
            <a:extLst>
              <a:ext uri="{FF2B5EF4-FFF2-40B4-BE49-F238E27FC236}">
                <a16:creationId xmlns:a16="http://schemas.microsoft.com/office/drawing/2014/main" id="{13E38F3C-926D-4D0B-9474-23D2524D930A}"/>
              </a:ext>
            </a:extLst>
          </p:cNvPr>
          <p:cNvSpPr>
            <a:spLocks noGrp="1"/>
          </p:cNvSpPr>
          <p:nvPr>
            <p:ph type="sldNum" sz="quarter" idx="12"/>
          </p:nvPr>
        </p:nvSpPr>
        <p:spPr/>
        <p:txBody>
          <a:bodyPr/>
          <a:lstStyle/>
          <a:p>
            <a:fld id="{CB26D73C-4132-4FA4-94C0-810D33A37BDE}" type="slidenum">
              <a:rPr lang="en-US" smtClean="0"/>
              <a:pPr/>
              <a:t>16</a:t>
            </a:fld>
            <a:endParaRPr lang="en-US" dirty="0"/>
          </a:p>
        </p:txBody>
      </p:sp>
      <p:sp>
        <p:nvSpPr>
          <p:cNvPr id="2" name="Footer Placeholder 1">
            <a:extLst>
              <a:ext uri="{FF2B5EF4-FFF2-40B4-BE49-F238E27FC236}">
                <a16:creationId xmlns:a16="http://schemas.microsoft.com/office/drawing/2014/main" id="{B5A39997-46C4-4890-AB84-D0189C726084}"/>
              </a:ext>
            </a:extLst>
          </p:cNvPr>
          <p:cNvSpPr>
            <a:spLocks noGrp="1"/>
          </p:cNvSpPr>
          <p:nvPr>
            <p:ph type="ftr" sz="quarter" idx="11"/>
          </p:nvPr>
        </p:nvSpPr>
        <p:spPr/>
        <p:txBody>
          <a:bodyPr/>
          <a:lstStyle/>
          <a:p>
            <a:r>
              <a:rPr lang="en-US"/>
              <a:t>Proprietary and confidential. Do not distribute.</a:t>
            </a:r>
            <a:endParaRPr lang="en-US" dirty="0"/>
          </a:p>
        </p:txBody>
      </p:sp>
      <p:pic>
        <p:nvPicPr>
          <p:cNvPr id="641" name="Google Shape;641;p52"/>
          <p:cNvPicPr preferRelativeResize="0"/>
          <p:nvPr/>
        </p:nvPicPr>
        <p:blipFill>
          <a:blip r:embed="rId3">
            <a:alphaModFix/>
          </a:blip>
          <a:stretch>
            <a:fillRect/>
          </a:stretch>
        </p:blipFill>
        <p:spPr>
          <a:xfrm>
            <a:off x="534816" y="1269932"/>
            <a:ext cx="8147900" cy="4988000"/>
          </a:xfrm>
          <a:prstGeom prst="rect">
            <a:avLst/>
          </a:prstGeom>
          <a:noFill/>
          <a:ln>
            <a:noFill/>
          </a:ln>
        </p:spPr>
      </p:pic>
      <p:sp>
        <p:nvSpPr>
          <p:cNvPr id="642" name="Google Shape;642;p52"/>
          <p:cNvSpPr/>
          <p:nvPr/>
        </p:nvSpPr>
        <p:spPr>
          <a:xfrm>
            <a:off x="732817" y="2411957"/>
            <a:ext cx="3858300" cy="4170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43" name="Google Shape;643;p52"/>
          <p:cNvSpPr/>
          <p:nvPr/>
        </p:nvSpPr>
        <p:spPr>
          <a:xfrm>
            <a:off x="732817" y="1808767"/>
            <a:ext cx="2889300" cy="2871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44" name="Google Shape;644;p52"/>
          <p:cNvSpPr/>
          <p:nvPr/>
        </p:nvSpPr>
        <p:spPr>
          <a:xfrm>
            <a:off x="732817" y="3785252"/>
            <a:ext cx="3858300" cy="10437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45" name="Google Shape;645;p52"/>
          <p:cNvSpPr/>
          <p:nvPr/>
        </p:nvSpPr>
        <p:spPr>
          <a:xfrm>
            <a:off x="732817" y="5185502"/>
            <a:ext cx="3339000" cy="9036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646" name="Google Shape;646;p52"/>
          <p:cNvPicPr preferRelativeResize="0"/>
          <p:nvPr/>
        </p:nvPicPr>
        <p:blipFill rotWithShape="1">
          <a:blip r:embed="rId4">
            <a:alphaModFix/>
          </a:blip>
          <a:srcRect r="57802"/>
          <a:stretch/>
        </p:blipFill>
        <p:spPr>
          <a:xfrm>
            <a:off x="4364104" y="5071732"/>
            <a:ext cx="3717488" cy="1143000"/>
          </a:xfrm>
          <a:prstGeom prst="rect">
            <a:avLst/>
          </a:prstGeom>
          <a:noFill/>
          <a:ln>
            <a:noFill/>
          </a:ln>
          <a:effectLst>
            <a:outerShdw dist="171450" dir="2940000" algn="bl" rotWithShape="0">
              <a:srgbClr val="000000"/>
            </a:outerShdw>
          </a:effectLst>
        </p:spPr>
      </p:pic>
      <p:sp>
        <p:nvSpPr>
          <p:cNvPr id="647" name="Google Shape;647;p52"/>
          <p:cNvSpPr txBox="1"/>
          <p:nvPr/>
        </p:nvSpPr>
        <p:spPr>
          <a:xfrm>
            <a:off x="8862462" y="1917452"/>
            <a:ext cx="2683597" cy="3735600"/>
          </a:xfrm>
          <a:prstGeom prst="rect">
            <a:avLst/>
          </a:prstGeom>
          <a:noFill/>
          <a:ln>
            <a:noFill/>
          </a:ln>
        </p:spPr>
        <p:txBody>
          <a:bodyPr spcFirstLastPara="1" wrap="square" lIns="91425" tIns="91425" rIns="91425" bIns="91425" anchor="t" anchorCtr="0">
            <a:noAutofit/>
          </a:bodyPr>
          <a:lstStyle/>
          <a:p>
            <a:pPr marL="339725" indent="-225425">
              <a:buClr>
                <a:schemeClr val="accent2"/>
              </a:buClr>
              <a:buSzPts val="1800"/>
              <a:buFont typeface="Arial" panose="020B0604020202020204" pitchFamily="34" charset="0"/>
              <a:buChar char="•"/>
            </a:pPr>
            <a:r>
              <a:rPr lang="en-US" sz="1400" dirty="0"/>
              <a:t>The user attempted to access 29 different DBs over a short period of time.</a:t>
            </a:r>
          </a:p>
          <a:p>
            <a:pPr marL="339725" indent="-225425">
              <a:buClr>
                <a:schemeClr val="accent2"/>
              </a:buClr>
              <a:buSzPts val="1800"/>
              <a:buFont typeface="Arial" panose="020B0604020202020204" pitchFamily="34" charset="0"/>
              <a:buChar char="•"/>
            </a:pPr>
            <a:endParaRPr lang="en-US" sz="1400" dirty="0"/>
          </a:p>
          <a:p>
            <a:pPr marL="339725" indent="-225425">
              <a:buClr>
                <a:schemeClr val="accent2"/>
              </a:buClr>
              <a:buSzPts val="1800"/>
              <a:buFont typeface="Arial" panose="020B0604020202020204" pitchFamily="34" charset="0"/>
              <a:buChar char="•"/>
            </a:pPr>
            <a:r>
              <a:rPr lang="en-US" sz="1400" dirty="0"/>
              <a:t>Prioritize what </a:t>
            </a:r>
            <a:r>
              <a:rPr lang="en-US" sz="1400"/>
              <a:t>matters   the most.</a:t>
            </a:r>
            <a:endParaRPr lang="en-US" sz="1400" dirty="0"/>
          </a:p>
          <a:p>
            <a:pPr marL="339725" indent="-225425">
              <a:buClr>
                <a:schemeClr val="accent2"/>
              </a:buClr>
              <a:buSzPts val="1800"/>
              <a:buFont typeface="Arial" panose="020B0604020202020204" pitchFamily="34" charset="0"/>
              <a:buChar char="•"/>
            </a:pPr>
            <a:endParaRPr lang="en-US" sz="1400" dirty="0"/>
          </a:p>
          <a:p>
            <a:pPr marL="339725" indent="-225425">
              <a:buClr>
                <a:schemeClr val="accent2"/>
              </a:buClr>
              <a:buSzPts val="1800"/>
              <a:buFont typeface="Arial" panose="020B0604020202020204" pitchFamily="34" charset="0"/>
              <a:buChar char="•"/>
            </a:pPr>
            <a:r>
              <a:rPr lang="en-US" sz="1400" dirty="0"/>
              <a:t>Interpret security incident in </a:t>
            </a:r>
            <a:r>
              <a:rPr lang="en-US" sz="1400"/>
              <a:t>plain language.</a:t>
            </a:r>
            <a:endParaRPr lang="en-US" sz="1400" dirty="0"/>
          </a:p>
          <a:p>
            <a:pPr marL="457200" indent="-342900">
              <a:buClr>
                <a:schemeClr val="accent2"/>
              </a:buClr>
              <a:buSzPts val="1800"/>
              <a:buFont typeface="Arial" panose="020B0604020202020204" pitchFamily="34" charset="0"/>
              <a:buChar char="•"/>
            </a:pPr>
            <a:endParaRPr sz="1400" dirty="0"/>
          </a:p>
        </p:txBody>
      </p:sp>
    </p:spTree>
    <p:extLst>
      <p:ext uri="{BB962C8B-B14F-4D97-AF65-F5344CB8AC3E}">
        <p14:creationId xmlns:p14="http://schemas.microsoft.com/office/powerpoint/2010/main" val="1605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2"/>
                                        </p:tgtEl>
                                        <p:attrNameLst>
                                          <p:attrName>style.visibility</p:attrName>
                                        </p:attrNameLst>
                                      </p:cBhvr>
                                      <p:to>
                                        <p:strVal val="visible"/>
                                      </p:to>
                                    </p:set>
                                    <p:animEffect transition="in" filter="fade">
                                      <p:cBhvr>
                                        <p:cTn id="12" dur="1000"/>
                                        <p:tgtEl>
                                          <p:spTgt spid="6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4"/>
                                        </p:tgtEl>
                                        <p:attrNameLst>
                                          <p:attrName>style.visibility</p:attrName>
                                        </p:attrNameLst>
                                      </p:cBhvr>
                                      <p:to>
                                        <p:strVal val="visible"/>
                                      </p:to>
                                    </p:set>
                                    <p:animEffect transition="in" filter="fade">
                                      <p:cBhvr>
                                        <p:cTn id="17" dur="1000"/>
                                        <p:tgtEl>
                                          <p:spTgt spid="6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5"/>
                                        </p:tgtEl>
                                        <p:attrNameLst>
                                          <p:attrName>style.visibility</p:attrName>
                                        </p:attrNameLst>
                                      </p:cBhvr>
                                      <p:to>
                                        <p:strVal val="visible"/>
                                      </p:to>
                                    </p:set>
                                    <p:animEffect transition="in" filter="fade">
                                      <p:cBhvr>
                                        <p:cTn id="22" dur="1000"/>
                                        <p:tgtEl>
                                          <p:spTgt spid="6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6"/>
                                        </p:tgtEl>
                                        <p:attrNameLst>
                                          <p:attrName>style.visibility</p:attrName>
                                        </p:attrNameLst>
                                      </p:cBhvr>
                                      <p:to>
                                        <p:strVal val="visible"/>
                                      </p:to>
                                    </p:set>
                                    <p:animEffect transition="in" filter="fade">
                                      <p:cBhvr>
                                        <p:cTn id="27" dur="1000"/>
                                        <p:tgtEl>
                                          <p:spTgt spid="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2051-1BB3-4A47-9398-C8060D8D5E27}"/>
              </a:ext>
            </a:extLst>
          </p:cNvPr>
          <p:cNvSpPr>
            <a:spLocks noGrp="1"/>
          </p:cNvSpPr>
          <p:nvPr>
            <p:ph type="title"/>
          </p:nvPr>
        </p:nvSpPr>
        <p:spPr/>
        <p:txBody>
          <a:bodyPr/>
          <a:lstStyle/>
          <a:p>
            <a:r>
              <a:rPr lang="en-US" dirty="0"/>
              <a:t>Thank You</a:t>
            </a:r>
          </a:p>
        </p:txBody>
      </p:sp>
      <p:sp>
        <p:nvSpPr>
          <p:cNvPr id="7" name="TextBox 6">
            <a:extLst>
              <a:ext uri="{FF2B5EF4-FFF2-40B4-BE49-F238E27FC236}">
                <a16:creationId xmlns:a16="http://schemas.microsoft.com/office/drawing/2014/main" id="{88197501-DA35-CC43-A6C7-51410F7E11ED}"/>
              </a:ext>
            </a:extLst>
          </p:cNvPr>
          <p:cNvSpPr txBox="1"/>
          <p:nvPr/>
        </p:nvSpPr>
        <p:spPr>
          <a:xfrm>
            <a:off x="446313" y="4586122"/>
            <a:ext cx="4115376" cy="369332"/>
          </a:xfrm>
          <a:prstGeom prst="rect">
            <a:avLst/>
          </a:prstGeom>
          <a:noFill/>
        </p:spPr>
        <p:txBody>
          <a:bodyPr wrap="square" rtlCol="0">
            <a:spAutoFit/>
          </a:bodyPr>
          <a:lstStyle/>
          <a:p>
            <a:r>
              <a:rPr lang="en-US" b="1" dirty="0" smtClean="0">
                <a:solidFill>
                  <a:schemeClr val="accent5"/>
                </a:solidFill>
              </a:rPr>
              <a:t>Prashanth Manchaiah</a:t>
            </a:r>
            <a:endParaRPr lang="en-US" b="1" dirty="0">
              <a:solidFill>
                <a:schemeClr val="accent5"/>
              </a:solidFill>
            </a:endParaRPr>
          </a:p>
        </p:txBody>
      </p:sp>
    </p:spTree>
    <p:extLst>
      <p:ext uri="{BB962C8B-B14F-4D97-AF65-F5344CB8AC3E}">
        <p14:creationId xmlns:p14="http://schemas.microsoft.com/office/powerpoint/2010/main" val="56825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4549" y="732710"/>
            <a:ext cx="10969943" cy="5763624"/>
          </a:xfrm>
        </p:spPr>
        <p:txBody>
          <a:bodyPr/>
          <a:lstStyle/>
          <a:p>
            <a:pPr marL="285750" indent="-285750">
              <a:buFont typeface="Wingdings" panose="05000000000000000000" pitchFamily="2" charset="2"/>
              <a:buChar char="§"/>
            </a:pPr>
            <a:r>
              <a:rPr lang="en-US" dirty="0" err="1" smtClean="0"/>
              <a:t>Imperva</a:t>
            </a:r>
            <a:r>
              <a:rPr lang="en-US" dirty="0" smtClean="0"/>
              <a:t> Database Security Solution Overview</a:t>
            </a:r>
          </a:p>
          <a:p>
            <a:r>
              <a:rPr lang="en-US" dirty="0" smtClean="0"/>
              <a:t>	(a) Database </a:t>
            </a:r>
            <a:r>
              <a:rPr lang="en-US" dirty="0"/>
              <a:t>Security </a:t>
            </a:r>
            <a:r>
              <a:rPr lang="en-US" dirty="0" smtClean="0"/>
              <a:t>Features</a:t>
            </a:r>
          </a:p>
          <a:p>
            <a:r>
              <a:rPr lang="en-US" dirty="0"/>
              <a:t>	</a:t>
            </a:r>
            <a:r>
              <a:rPr lang="en-US" dirty="0" smtClean="0"/>
              <a:t>(b) Deployment methods</a:t>
            </a:r>
          </a:p>
          <a:p>
            <a:pPr marL="285750" indent="-285750">
              <a:buFont typeface="Wingdings" panose="05000000000000000000" pitchFamily="2" charset="2"/>
              <a:buChar char="§"/>
            </a:pPr>
            <a:r>
              <a:rPr lang="en-US" dirty="0" err="1" smtClean="0"/>
              <a:t>Imperva</a:t>
            </a:r>
            <a:r>
              <a:rPr lang="en-US" dirty="0" smtClean="0"/>
              <a:t> Database Security Workshop </a:t>
            </a:r>
          </a:p>
          <a:p>
            <a:r>
              <a:rPr lang="en-US" dirty="0"/>
              <a:t>	</a:t>
            </a:r>
            <a:r>
              <a:rPr lang="en-US" dirty="0" smtClean="0"/>
              <a:t>(a) Discovery </a:t>
            </a:r>
            <a:r>
              <a:rPr lang="en-US" dirty="0"/>
              <a:t>and Classifying [(</a:t>
            </a:r>
            <a:r>
              <a:rPr lang="en-US" dirty="0" err="1"/>
              <a:t>i</a:t>
            </a:r>
            <a:r>
              <a:rPr lang="en-US" dirty="0"/>
              <a:t>) Servers, (ii) Classified DB Data &amp; (iii) DB User Rights </a:t>
            </a:r>
            <a:r>
              <a:rPr lang="en-US" dirty="0" smtClean="0"/>
              <a:t>Management]</a:t>
            </a:r>
          </a:p>
          <a:p>
            <a:r>
              <a:rPr lang="en-US" dirty="0" smtClean="0"/>
              <a:t>	(b) Site Tree</a:t>
            </a:r>
          </a:p>
          <a:p>
            <a:r>
              <a:rPr lang="en-US" dirty="0" smtClean="0"/>
              <a:t>	(c) Protected </a:t>
            </a:r>
            <a:r>
              <a:rPr lang="en-US" dirty="0"/>
              <a:t>IP’s and Service </a:t>
            </a:r>
            <a:r>
              <a:rPr lang="en-US" dirty="0" smtClean="0"/>
              <a:t>Ports</a:t>
            </a:r>
          </a:p>
          <a:p>
            <a:r>
              <a:rPr lang="en-US" dirty="0" smtClean="0"/>
              <a:t>	(d) Active</a:t>
            </a:r>
            <a:r>
              <a:rPr lang="en-US" dirty="0"/>
              <a:t>, Simulation and Disabled </a:t>
            </a:r>
            <a:r>
              <a:rPr lang="en-US" dirty="0" smtClean="0"/>
              <a:t>Modes</a:t>
            </a:r>
          </a:p>
          <a:p>
            <a:r>
              <a:rPr lang="en-US" dirty="0" smtClean="0"/>
              <a:t>	(e) Profile Overview</a:t>
            </a:r>
          </a:p>
          <a:p>
            <a:r>
              <a:rPr lang="en-US" dirty="0" smtClean="0"/>
              <a:t>	(f) Security </a:t>
            </a:r>
            <a:r>
              <a:rPr lang="en-US" dirty="0"/>
              <a:t>and Audit Policy </a:t>
            </a:r>
            <a:r>
              <a:rPr lang="en-US" dirty="0" smtClean="0"/>
              <a:t>Overview</a:t>
            </a:r>
          </a:p>
          <a:p>
            <a:r>
              <a:rPr lang="en-US" dirty="0" smtClean="0"/>
              <a:t>	(g) Audit </a:t>
            </a:r>
            <a:r>
              <a:rPr lang="en-US" dirty="0"/>
              <a:t>Dashboard </a:t>
            </a:r>
            <a:r>
              <a:rPr lang="en-US" dirty="0" smtClean="0"/>
              <a:t>Overview</a:t>
            </a:r>
          </a:p>
          <a:p>
            <a:r>
              <a:rPr lang="en-US" dirty="0" smtClean="0"/>
              <a:t>	(h) Risk Management</a:t>
            </a:r>
          </a:p>
          <a:p>
            <a:r>
              <a:rPr lang="en-US" dirty="0" smtClean="0"/>
              <a:t>	(</a:t>
            </a:r>
            <a:r>
              <a:rPr lang="en-US" dirty="0" err="1" smtClean="0"/>
              <a:t>i</a:t>
            </a:r>
            <a:r>
              <a:rPr lang="en-US" dirty="0" smtClean="0"/>
              <a:t>) Real Time Dashboard Overview</a:t>
            </a:r>
          </a:p>
          <a:p>
            <a:pPr marL="285750" indent="-285750">
              <a:buFont typeface="Wingdings" panose="05000000000000000000" pitchFamily="2" charset="2"/>
              <a:buChar char="§"/>
            </a:pPr>
            <a:r>
              <a:rPr lang="en-US" dirty="0" smtClean="0"/>
              <a:t>Pre </a:t>
            </a:r>
            <a:r>
              <a:rPr lang="en-US" dirty="0" smtClean="0"/>
              <a:t>Requisites Workshop</a:t>
            </a:r>
          </a:p>
          <a:p>
            <a:r>
              <a:rPr lang="en-US" dirty="0" smtClean="0"/>
              <a:t>	(a) Referring to HLD Document</a:t>
            </a:r>
          </a:p>
          <a:p>
            <a:pPr marL="285750" indent="-285750">
              <a:buFont typeface="Arial" panose="020B0604020202020204" pitchFamily="34" charset="0"/>
              <a:buChar char="•"/>
            </a:pPr>
            <a:r>
              <a:rPr lang="en-US" dirty="0" smtClean="0"/>
              <a:t>Project Plan</a:t>
            </a:r>
          </a:p>
          <a:p>
            <a:r>
              <a:rPr lang="en-US" dirty="0" smtClean="0"/>
              <a:t>	(a) Referring to Project Plan Document</a:t>
            </a:r>
          </a:p>
          <a:p>
            <a:pPr lvl="1"/>
            <a:endParaRPr lang="en-US" dirty="0"/>
          </a:p>
          <a:p>
            <a:endParaRPr lang="en-US" dirty="0" smtClean="0"/>
          </a:p>
          <a:p>
            <a:endParaRPr lang="en-US" dirty="0"/>
          </a:p>
        </p:txBody>
      </p:sp>
      <p:sp>
        <p:nvSpPr>
          <p:cNvPr id="5" name="Slide Number Placeholder 4"/>
          <p:cNvSpPr>
            <a:spLocks noGrp="1"/>
          </p:cNvSpPr>
          <p:nvPr>
            <p:ph type="sldNum" sz="quarter" idx="4"/>
          </p:nvPr>
        </p:nvSpPr>
        <p:spPr/>
        <p:txBody>
          <a:bodyPr/>
          <a:lstStyle/>
          <a:p>
            <a:fld id="{CB26D73C-4132-4FA4-94C0-810D33A37BDE}" type="slidenum">
              <a:rPr lang="en-US" smtClean="0"/>
              <a:pPr/>
              <a:t>2</a:t>
            </a:fld>
            <a:endParaRPr lang="en-US" dirty="0"/>
          </a:p>
        </p:txBody>
      </p:sp>
      <p:pic>
        <p:nvPicPr>
          <p:cNvPr id="6" name="Picture 5"/>
          <p:cNvPicPr>
            <a:picLocks noChangeAspect="1"/>
          </p:cNvPicPr>
          <p:nvPr/>
        </p:nvPicPr>
        <p:blipFill>
          <a:blip r:embed="rId3"/>
          <a:stretch>
            <a:fillRect/>
          </a:stretch>
        </p:blipFill>
        <p:spPr>
          <a:xfrm>
            <a:off x="8209417" y="3634016"/>
            <a:ext cx="3651369" cy="2450261"/>
          </a:xfrm>
          <a:prstGeom prst="rect">
            <a:avLst/>
          </a:prstGeom>
        </p:spPr>
      </p:pic>
      <p:sp>
        <p:nvSpPr>
          <p:cNvPr id="7" name="Title 1"/>
          <p:cNvSpPr>
            <a:spLocks noGrp="1"/>
          </p:cNvSpPr>
          <p:nvPr>
            <p:ph type="title"/>
          </p:nvPr>
        </p:nvSpPr>
        <p:spPr>
          <a:xfrm>
            <a:off x="1020551" y="262155"/>
            <a:ext cx="1395103" cy="391983"/>
          </a:xfrm>
        </p:spPr>
        <p:txBody>
          <a:bodyPr/>
          <a:lstStyle/>
          <a:p>
            <a:r>
              <a:rPr lang="en-US" b="1" dirty="0" smtClean="0"/>
              <a:t>Agenda</a:t>
            </a:r>
            <a:endParaRPr lang="he-IL" b="1" dirty="0"/>
          </a:p>
        </p:txBody>
      </p:sp>
      <p:sp>
        <p:nvSpPr>
          <p:cNvPr id="8" name="Title 1"/>
          <p:cNvSpPr txBox="1">
            <a:spLocks/>
          </p:cNvSpPr>
          <p:nvPr/>
        </p:nvSpPr>
        <p:spPr>
          <a:xfrm rot="20616740">
            <a:off x="8373193" y="4283295"/>
            <a:ext cx="2141733" cy="391983"/>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sz="2100" dirty="0" smtClean="0"/>
              <a:t>Next Action</a:t>
            </a:r>
            <a:endParaRPr lang="he-IL" sz="2100" dirty="0"/>
          </a:p>
        </p:txBody>
      </p:sp>
    </p:spTree>
    <p:extLst>
      <p:ext uri="{BB962C8B-B14F-4D97-AF65-F5344CB8AC3E}">
        <p14:creationId xmlns:p14="http://schemas.microsoft.com/office/powerpoint/2010/main" val="4216558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anim calcmode="lin" valueType="num">
                                      <p:cBhvr>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00"/>
                                        <p:tgtEl>
                                          <p:spTgt spid="3">
                                            <p:txEl>
                                              <p:pRg st="7" end="7"/>
                                            </p:txEl>
                                          </p:spTgt>
                                        </p:tgtEl>
                                      </p:cBhvr>
                                    </p:animEffect>
                                    <p:anim calcmode="lin" valueType="num">
                                      <p:cBhvr>
                                        <p:cTn id="3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1000"/>
                                        <p:tgtEl>
                                          <p:spTgt spid="3">
                                            <p:txEl>
                                              <p:pRg st="10" end="10"/>
                                            </p:txEl>
                                          </p:spTgt>
                                        </p:tgtEl>
                                      </p:cBhvr>
                                    </p:animEffect>
                                    <p:anim calcmode="lin" valueType="num">
                                      <p:cBhvr>
                                        <p:cTn id="5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1000"/>
                                        <p:tgtEl>
                                          <p:spTgt spid="3">
                                            <p:txEl>
                                              <p:pRg st="11" end="11"/>
                                            </p:txEl>
                                          </p:spTgt>
                                        </p:tgtEl>
                                      </p:cBhvr>
                                    </p:animEffect>
                                    <p:anim calcmode="lin" valueType="num">
                                      <p:cBhvr>
                                        <p:cTn id="5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1000"/>
                                        <p:tgtEl>
                                          <p:spTgt spid="3">
                                            <p:txEl>
                                              <p:pRg st="12" end="12"/>
                                            </p:txEl>
                                          </p:spTgt>
                                        </p:tgtEl>
                                      </p:cBhvr>
                                    </p:animEffect>
                                    <p:anim calcmode="lin" valueType="num">
                                      <p:cBhvr>
                                        <p:cTn id="6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3">
                                            <p:txEl>
                                              <p:pRg st="13" end="13"/>
                                            </p:txEl>
                                          </p:spTgt>
                                        </p:tgtEl>
                                        <p:attrNameLst>
                                          <p:attrName>style.visibility</p:attrName>
                                        </p:attrNameLst>
                                      </p:cBhvr>
                                      <p:to>
                                        <p:strVal val="visible"/>
                                      </p:to>
                                    </p:set>
                                    <p:animEffect transition="in" filter="wipe(down)">
                                      <p:cBhvr>
                                        <p:cTn id="70" dur="500"/>
                                        <p:tgtEl>
                                          <p:spTgt spid="3">
                                            <p:txEl>
                                              <p:pRg st="13" end="13"/>
                                            </p:txEl>
                                          </p:spTgt>
                                        </p:tgtEl>
                                      </p:cBhvr>
                                    </p:animEffect>
                                  </p:childTnLst>
                                </p:cTn>
                              </p:par>
                              <p:par>
                                <p:cTn id="71" presetID="22" presetClass="entr" presetSubtype="4" fill="hold" nodeType="withEffect">
                                  <p:stCondLst>
                                    <p:cond delay="0"/>
                                  </p:stCondLst>
                                  <p:childTnLst>
                                    <p:set>
                                      <p:cBhvr>
                                        <p:cTn id="72" dur="1" fill="hold">
                                          <p:stCondLst>
                                            <p:cond delay="0"/>
                                          </p:stCondLst>
                                        </p:cTn>
                                        <p:tgtEl>
                                          <p:spTgt spid="3">
                                            <p:txEl>
                                              <p:pRg st="14" end="14"/>
                                            </p:txEl>
                                          </p:spTgt>
                                        </p:tgtEl>
                                        <p:attrNameLst>
                                          <p:attrName>style.visibility</p:attrName>
                                        </p:attrNameLst>
                                      </p:cBhvr>
                                      <p:to>
                                        <p:strVal val="visible"/>
                                      </p:to>
                                    </p:set>
                                    <p:animEffect transition="in" filter="wipe(down)">
                                      <p:cBhvr>
                                        <p:cTn id="73" dur="500"/>
                                        <p:tgtEl>
                                          <p:spTgt spid="3">
                                            <p:txEl>
                                              <p:pRg st="14" end="1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15" end="15"/>
                                            </p:txEl>
                                          </p:spTgt>
                                        </p:tgtEl>
                                        <p:attrNameLst>
                                          <p:attrName>style.visibility</p:attrName>
                                        </p:attrNameLst>
                                      </p:cBhvr>
                                      <p:to>
                                        <p:strVal val="visible"/>
                                      </p:to>
                                    </p:set>
                                    <p:animEffect transition="in" filter="fade">
                                      <p:cBhvr>
                                        <p:cTn id="78" dur="500"/>
                                        <p:tgtEl>
                                          <p:spTgt spid="3">
                                            <p:txEl>
                                              <p:pRg st="15" end="15"/>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3">
                                            <p:txEl>
                                              <p:pRg st="16" end="16"/>
                                            </p:txEl>
                                          </p:spTgt>
                                        </p:tgtEl>
                                        <p:attrNameLst>
                                          <p:attrName>style.visibility</p:attrName>
                                        </p:attrNameLst>
                                      </p:cBhvr>
                                      <p:to>
                                        <p:strVal val="visible"/>
                                      </p:to>
                                    </p:set>
                                    <p:animEffect transition="in" filter="fade">
                                      <p:cBhvr>
                                        <p:cTn id="81" dur="500"/>
                                        <p:tgtEl>
                                          <p:spTgt spid="3">
                                            <p:txEl>
                                              <p:pRg st="16" end="16"/>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down)">
                                      <p:cBhvr>
                                        <p:cTn id="86" dur="500"/>
                                        <p:tgtEl>
                                          <p:spTgt spid="8"/>
                                        </p:tgtEl>
                                      </p:cBhvr>
                                    </p:animEffect>
                                  </p:childTnLst>
                                </p:cTn>
                              </p:par>
                              <p:par>
                                <p:cTn id="87" presetID="22" presetClass="entr" presetSubtype="4"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wipe(down)">
                                      <p:cBhvr>
                                        <p:cTn id="8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77"/>
          <p:cNvGrpSpPr/>
          <p:nvPr/>
        </p:nvGrpSpPr>
        <p:grpSpPr>
          <a:xfrm>
            <a:off x="6796507" y="1999838"/>
            <a:ext cx="3306739" cy="2528874"/>
            <a:chOff x="5013193" y="1440270"/>
            <a:chExt cx="3306739" cy="2528874"/>
          </a:xfrm>
        </p:grpSpPr>
        <p:pic>
          <p:nvPicPr>
            <p:cNvPr id="116" name="Picture 115" descr="internal-bldg-bkg.png"/>
            <p:cNvPicPr>
              <a:picLocks noChangeAspect="1"/>
            </p:cNvPicPr>
            <p:nvPr/>
          </p:nvPicPr>
          <p:blipFill>
            <a:blip r:embed="rId3" cstate="email"/>
            <a:stretch>
              <a:fillRect/>
            </a:stretch>
          </p:blipFill>
          <p:spPr>
            <a:xfrm>
              <a:off x="5013193" y="1440270"/>
              <a:ext cx="3306739" cy="2528874"/>
            </a:xfrm>
            <a:prstGeom prst="rect">
              <a:avLst/>
            </a:prstGeom>
          </p:spPr>
        </p:pic>
        <p:grpSp>
          <p:nvGrpSpPr>
            <p:cNvPr id="6" name="Group 21"/>
            <p:cNvGrpSpPr/>
            <p:nvPr/>
          </p:nvGrpSpPr>
          <p:grpSpPr>
            <a:xfrm>
              <a:off x="5104112" y="2282270"/>
              <a:ext cx="2829515" cy="860917"/>
              <a:chOff x="5104112" y="2282270"/>
              <a:chExt cx="2829515" cy="860917"/>
            </a:xfrm>
          </p:grpSpPr>
          <p:sp>
            <p:nvSpPr>
              <p:cNvPr id="118" name="Rectangle 117"/>
              <p:cNvSpPr/>
              <p:nvPr/>
            </p:nvSpPr>
            <p:spPr bwMode="auto">
              <a:xfrm>
                <a:off x="5104112" y="2282270"/>
                <a:ext cx="2829515" cy="275129"/>
              </a:xfrm>
              <a:prstGeom prst="rect">
                <a:avLst/>
              </a:prstGeom>
              <a:solidFill>
                <a:srgbClr val="003768">
                  <a:alpha val="25000"/>
                </a:srgbClr>
              </a:solid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sp>
            <p:nvSpPr>
              <p:cNvPr id="119" name="Rectangle 118"/>
              <p:cNvSpPr/>
              <p:nvPr/>
            </p:nvSpPr>
            <p:spPr bwMode="auto">
              <a:xfrm>
                <a:off x="5104112" y="2575164"/>
                <a:ext cx="2829515" cy="275129"/>
              </a:xfrm>
              <a:prstGeom prst="rect">
                <a:avLst/>
              </a:prstGeom>
              <a:solidFill>
                <a:srgbClr val="003768">
                  <a:alpha val="25000"/>
                </a:srgbClr>
              </a:solid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sp>
            <p:nvSpPr>
              <p:cNvPr id="120" name="Rectangle 119"/>
              <p:cNvSpPr/>
              <p:nvPr/>
            </p:nvSpPr>
            <p:spPr bwMode="auto">
              <a:xfrm>
                <a:off x="5104112" y="2868058"/>
                <a:ext cx="2829515" cy="275129"/>
              </a:xfrm>
              <a:prstGeom prst="rect">
                <a:avLst/>
              </a:prstGeom>
              <a:solidFill>
                <a:srgbClr val="003768">
                  <a:alpha val="25000"/>
                </a:srgbClr>
              </a:solid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grpSp>
      </p:grpSp>
      <p:grpSp>
        <p:nvGrpSpPr>
          <p:cNvPr id="7" name="Group 76"/>
          <p:cNvGrpSpPr/>
          <p:nvPr/>
        </p:nvGrpSpPr>
        <p:grpSpPr>
          <a:xfrm>
            <a:off x="1842458" y="2103233"/>
            <a:ext cx="4259978" cy="2329725"/>
            <a:chOff x="837082" y="1543663"/>
            <a:chExt cx="4259978" cy="2329725"/>
          </a:xfrm>
        </p:grpSpPr>
        <p:pic>
          <p:nvPicPr>
            <p:cNvPr id="129" name="Picture 128" descr="external-globe-bkg.png"/>
            <p:cNvPicPr>
              <a:picLocks noChangeAspect="1"/>
            </p:cNvPicPr>
            <p:nvPr/>
          </p:nvPicPr>
          <p:blipFill>
            <a:blip r:embed="rId4" cstate="email"/>
            <a:stretch>
              <a:fillRect/>
            </a:stretch>
          </p:blipFill>
          <p:spPr>
            <a:xfrm>
              <a:off x="837082" y="1543663"/>
              <a:ext cx="4259978" cy="2329725"/>
            </a:xfrm>
            <a:prstGeom prst="rect">
              <a:avLst/>
            </a:prstGeom>
          </p:spPr>
        </p:pic>
        <p:grpSp>
          <p:nvGrpSpPr>
            <p:cNvPr id="8" name="Group 21"/>
            <p:cNvGrpSpPr/>
            <p:nvPr/>
          </p:nvGrpSpPr>
          <p:grpSpPr>
            <a:xfrm>
              <a:off x="1299169" y="2282270"/>
              <a:ext cx="2829515" cy="860917"/>
              <a:chOff x="5104112" y="2282270"/>
              <a:chExt cx="2829515" cy="860917"/>
            </a:xfrm>
            <a:solidFill>
              <a:srgbClr val="F0AB00">
                <a:alpha val="25000"/>
              </a:srgbClr>
            </a:solidFill>
          </p:grpSpPr>
          <p:sp>
            <p:nvSpPr>
              <p:cNvPr id="131" name="Rectangle 130"/>
              <p:cNvSpPr/>
              <p:nvPr/>
            </p:nvSpPr>
            <p:spPr bwMode="auto">
              <a:xfrm>
                <a:off x="5104112" y="2282270"/>
                <a:ext cx="2829515" cy="275129"/>
              </a:xfrm>
              <a:prstGeom prst="rect">
                <a:avLst/>
              </a:prstGeom>
              <a:grp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sp>
            <p:nvSpPr>
              <p:cNvPr id="132" name="Rectangle 131"/>
              <p:cNvSpPr/>
              <p:nvPr/>
            </p:nvSpPr>
            <p:spPr bwMode="auto">
              <a:xfrm>
                <a:off x="5104112" y="2575164"/>
                <a:ext cx="2829515" cy="275129"/>
              </a:xfrm>
              <a:prstGeom prst="rect">
                <a:avLst/>
              </a:prstGeom>
              <a:grp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sp>
            <p:nvSpPr>
              <p:cNvPr id="133" name="Rectangle 132"/>
              <p:cNvSpPr/>
              <p:nvPr/>
            </p:nvSpPr>
            <p:spPr bwMode="auto">
              <a:xfrm>
                <a:off x="5104112" y="2868058"/>
                <a:ext cx="2829515" cy="275129"/>
              </a:xfrm>
              <a:prstGeom prst="rect">
                <a:avLst/>
              </a:prstGeom>
              <a:grp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grpSp>
      </p:grpSp>
      <p:pic>
        <p:nvPicPr>
          <p:cNvPr id="80" name="Picture 79" descr="datacenter.png"/>
          <p:cNvPicPr>
            <a:picLocks noChangeAspect="1"/>
          </p:cNvPicPr>
          <p:nvPr/>
        </p:nvPicPr>
        <p:blipFill>
          <a:blip r:embed="rId5" cstate="email"/>
          <a:stretch>
            <a:fillRect/>
          </a:stretch>
        </p:blipFill>
        <p:spPr>
          <a:xfrm>
            <a:off x="4486301" y="4117031"/>
            <a:ext cx="3340042" cy="1630546"/>
          </a:xfrm>
          <a:prstGeom prst="rect">
            <a:avLst/>
          </a:prstGeom>
        </p:spPr>
      </p:pic>
      <p:grpSp>
        <p:nvGrpSpPr>
          <p:cNvPr id="9" name="Group 87"/>
          <p:cNvGrpSpPr/>
          <p:nvPr/>
        </p:nvGrpSpPr>
        <p:grpSpPr>
          <a:xfrm>
            <a:off x="3885415" y="3552481"/>
            <a:ext cx="4014670" cy="2406381"/>
            <a:chOff x="2511543" y="2992911"/>
            <a:chExt cx="4014670" cy="2406381"/>
          </a:xfrm>
        </p:grpSpPr>
        <p:grpSp>
          <p:nvGrpSpPr>
            <p:cNvPr id="10" name="Group 85"/>
            <p:cNvGrpSpPr/>
            <p:nvPr/>
          </p:nvGrpSpPr>
          <p:grpSpPr>
            <a:xfrm>
              <a:off x="5413816" y="2992911"/>
              <a:ext cx="1112397" cy="2406381"/>
              <a:chOff x="5413816" y="2992911"/>
              <a:chExt cx="1112397" cy="2406381"/>
            </a:xfrm>
          </p:grpSpPr>
          <p:sp>
            <p:nvSpPr>
              <p:cNvPr id="124" name="Rectangle 123"/>
              <p:cNvSpPr/>
              <p:nvPr/>
            </p:nvSpPr>
            <p:spPr bwMode="auto">
              <a:xfrm rot="2700000" flipH="1">
                <a:off x="4850757" y="3848663"/>
                <a:ext cx="1812767" cy="275129"/>
              </a:xfrm>
              <a:prstGeom prst="rect">
                <a:avLst/>
              </a:prstGeom>
              <a:solidFill>
                <a:schemeClr val="bg1">
                  <a:lumMod val="75000"/>
                  <a:alpha val="50000"/>
                </a:schemeClr>
              </a:solid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sp>
            <p:nvSpPr>
              <p:cNvPr id="125" name="Rectangle 124"/>
              <p:cNvSpPr/>
              <p:nvPr/>
            </p:nvSpPr>
            <p:spPr bwMode="auto">
              <a:xfrm rot="2700000" flipH="1">
                <a:off x="4348190" y="4058537"/>
                <a:ext cx="2406381" cy="275129"/>
              </a:xfrm>
              <a:prstGeom prst="rect">
                <a:avLst/>
              </a:prstGeom>
              <a:solidFill>
                <a:schemeClr val="bg1">
                  <a:lumMod val="75000"/>
                  <a:alpha val="50000"/>
                </a:schemeClr>
              </a:solid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sp>
            <p:nvSpPr>
              <p:cNvPr id="83" name="Rectangle 82"/>
              <p:cNvSpPr/>
              <p:nvPr/>
            </p:nvSpPr>
            <p:spPr bwMode="auto">
              <a:xfrm>
                <a:off x="6299200" y="4300539"/>
                <a:ext cx="227013" cy="88106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grpSp>
        <p:grpSp>
          <p:nvGrpSpPr>
            <p:cNvPr id="11" name="Group 84"/>
            <p:cNvGrpSpPr/>
            <p:nvPr/>
          </p:nvGrpSpPr>
          <p:grpSpPr>
            <a:xfrm>
              <a:off x="2511543" y="3853537"/>
              <a:ext cx="2403330" cy="1328064"/>
              <a:chOff x="2511543" y="3853537"/>
              <a:chExt cx="2403330" cy="1328064"/>
            </a:xfrm>
          </p:grpSpPr>
          <p:sp>
            <p:nvSpPr>
              <p:cNvPr id="126" name="Rectangle 125"/>
              <p:cNvSpPr/>
              <p:nvPr/>
            </p:nvSpPr>
            <p:spPr bwMode="auto">
              <a:xfrm rot="18900000">
                <a:off x="2588218" y="3853537"/>
                <a:ext cx="1826554" cy="275129"/>
              </a:xfrm>
              <a:prstGeom prst="rect">
                <a:avLst/>
              </a:prstGeom>
              <a:solidFill>
                <a:schemeClr val="bg1">
                  <a:lumMod val="75000"/>
                  <a:alpha val="50000"/>
                </a:schemeClr>
              </a:solid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sp>
            <p:nvSpPr>
              <p:cNvPr id="127" name="Rectangle 126"/>
              <p:cNvSpPr/>
              <p:nvPr/>
            </p:nvSpPr>
            <p:spPr bwMode="auto">
              <a:xfrm rot="18900000">
                <a:off x="2511543" y="4057458"/>
                <a:ext cx="2403330" cy="275129"/>
              </a:xfrm>
              <a:prstGeom prst="rect">
                <a:avLst/>
              </a:prstGeom>
              <a:solidFill>
                <a:schemeClr val="bg1">
                  <a:lumMod val="75000"/>
                  <a:alpha val="50000"/>
                </a:schemeClr>
              </a:solidFill>
              <a:ln w="9525" cap="flat" cmpd="sng" algn="ctr">
                <a:gradFill flip="none" rotWithShape="1">
                  <a:gsLst>
                    <a:gs pos="0">
                      <a:schemeClr val="bg1">
                        <a:alpha val="0"/>
                      </a:schemeClr>
                    </a:gs>
                    <a:gs pos="100000">
                      <a:srgbClr val="FFFFFF">
                        <a:alpha val="0"/>
                      </a:srgbClr>
                    </a:gs>
                    <a:gs pos="31000">
                      <a:srgbClr val="1F326C">
                        <a:alpha val="20000"/>
                      </a:srgbClr>
                    </a:gs>
                    <a:gs pos="73000">
                      <a:srgbClr val="1F326C">
                        <a:alpha val="25000"/>
                      </a:srgbClr>
                    </a:gs>
                  </a:gsLst>
                  <a:lin ang="0" scaled="1"/>
                  <a:tileRect/>
                </a:grad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endParaRPr lang="en-US" sz="800" b="1" dirty="0">
                  <a:solidFill>
                    <a:srgbClr val="F0AB00"/>
                  </a:solidFill>
                </a:endParaRPr>
              </a:p>
            </p:txBody>
          </p:sp>
          <p:sp>
            <p:nvSpPr>
              <p:cNvPr id="82" name="Rectangle 81"/>
              <p:cNvSpPr/>
              <p:nvPr/>
            </p:nvSpPr>
            <p:spPr bwMode="auto">
              <a:xfrm>
                <a:off x="2733675" y="4300539"/>
                <a:ext cx="227013" cy="88106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grpSp>
        <p:grpSp>
          <p:nvGrpSpPr>
            <p:cNvPr id="12" name="Group 86"/>
            <p:cNvGrpSpPr/>
            <p:nvPr/>
          </p:nvGrpSpPr>
          <p:grpSpPr>
            <a:xfrm>
              <a:off x="3140937" y="3297897"/>
              <a:ext cx="2649025" cy="1412200"/>
              <a:chOff x="3140937" y="3297897"/>
              <a:chExt cx="2649025" cy="1412200"/>
            </a:xfrm>
          </p:grpSpPr>
          <p:sp>
            <p:nvSpPr>
              <p:cNvPr id="185" name="Rectangle 184"/>
              <p:cNvSpPr/>
              <p:nvPr/>
            </p:nvSpPr>
            <p:spPr bwMode="auto">
              <a:xfrm rot="18900000">
                <a:off x="3140937" y="3661311"/>
                <a:ext cx="1116701"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Vulnerability</a:t>
                </a:r>
              </a:p>
              <a:p>
                <a:pPr algn="ctr">
                  <a:lnSpc>
                    <a:spcPts val="800"/>
                  </a:lnSpc>
                </a:pPr>
                <a:r>
                  <a:rPr lang="en-US" sz="800" b="1" dirty="0"/>
                  <a:t>Scanning</a:t>
                </a:r>
              </a:p>
            </p:txBody>
          </p:sp>
          <p:sp>
            <p:nvSpPr>
              <p:cNvPr id="186" name="Rectangle 185"/>
              <p:cNvSpPr/>
              <p:nvPr/>
            </p:nvSpPr>
            <p:spPr bwMode="auto">
              <a:xfrm rot="18900000">
                <a:off x="3348103" y="3870860"/>
                <a:ext cx="1116701"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Virtual</a:t>
                </a:r>
              </a:p>
              <a:p>
                <a:pPr algn="ctr">
                  <a:lnSpc>
                    <a:spcPts val="800"/>
                  </a:lnSpc>
                </a:pPr>
                <a:r>
                  <a:rPr lang="en-US" sz="800" b="1" dirty="0"/>
                  <a:t>Patching</a:t>
                </a:r>
              </a:p>
            </p:txBody>
          </p:sp>
          <p:sp>
            <p:nvSpPr>
              <p:cNvPr id="187" name="Rectangle 186"/>
              <p:cNvSpPr/>
              <p:nvPr/>
            </p:nvSpPr>
            <p:spPr bwMode="auto">
              <a:xfrm rot="2700000">
                <a:off x="5073100" y="3739630"/>
                <a:ext cx="1158595"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Discovery &amp;</a:t>
                </a:r>
              </a:p>
              <a:p>
                <a:pPr algn="ctr">
                  <a:lnSpc>
                    <a:spcPts val="800"/>
                  </a:lnSpc>
                </a:pPr>
                <a:r>
                  <a:rPr lang="en-US" sz="800" b="1" dirty="0"/>
                  <a:t>Classification</a:t>
                </a:r>
              </a:p>
            </p:txBody>
          </p:sp>
          <p:sp>
            <p:nvSpPr>
              <p:cNvPr id="188" name="Rectangle 187"/>
              <p:cNvSpPr/>
              <p:nvPr/>
            </p:nvSpPr>
            <p:spPr bwMode="auto">
              <a:xfrm rot="2700000">
                <a:off x="4806408" y="3942038"/>
                <a:ext cx="1260989"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Privileged User</a:t>
                </a:r>
              </a:p>
              <a:p>
                <a:pPr algn="ctr">
                  <a:lnSpc>
                    <a:spcPts val="800"/>
                  </a:lnSpc>
                </a:pPr>
                <a:r>
                  <a:rPr lang="en-US" sz="800" b="1" dirty="0"/>
                  <a:t>Activity Audit</a:t>
                </a:r>
              </a:p>
            </p:txBody>
          </p:sp>
        </p:grpSp>
      </p:grpSp>
      <p:sp>
        <p:nvSpPr>
          <p:cNvPr id="4" name="Slide Number Placeholder 3"/>
          <p:cNvSpPr>
            <a:spLocks noGrp="1"/>
          </p:cNvSpPr>
          <p:nvPr>
            <p:ph type="sldNum" sz="quarter" idx="12"/>
          </p:nvPr>
        </p:nvSpPr>
        <p:spPr/>
        <p:txBody>
          <a:bodyPr/>
          <a:lstStyle/>
          <a:p>
            <a:fld id="{F6776B39-EC47-4DDC-BF31-D5EA4E9A6EB5}" type="slidenum">
              <a:rPr lang="en-US" smtClean="0"/>
              <a:pPr/>
              <a:t>3</a:t>
            </a:fld>
            <a:endParaRPr lang="en-US" dirty="0"/>
          </a:p>
        </p:txBody>
      </p:sp>
      <p:sp>
        <p:nvSpPr>
          <p:cNvPr id="26" name="Content Placeholder 25"/>
          <p:cNvSpPr>
            <a:spLocks noGrp="1"/>
          </p:cNvSpPr>
          <p:nvPr>
            <p:ph idx="1"/>
          </p:nvPr>
        </p:nvSpPr>
        <p:spPr>
          <a:xfrm>
            <a:off x="1842459" y="1304053"/>
            <a:ext cx="8260787" cy="4502806"/>
          </a:xfrm>
        </p:spPr>
        <p:txBody>
          <a:bodyPr/>
          <a:lstStyle/>
          <a:p>
            <a:endParaRPr lang="en-US" dirty="0"/>
          </a:p>
        </p:txBody>
      </p:sp>
      <p:sp>
        <p:nvSpPr>
          <p:cNvPr id="24" name="Title 10"/>
          <p:cNvSpPr txBox="1">
            <a:spLocks/>
          </p:cNvSpPr>
          <p:nvPr/>
        </p:nvSpPr>
        <p:spPr bwMode="auto">
          <a:xfrm>
            <a:off x="1589" y="172690"/>
            <a:ext cx="12188825" cy="949325"/>
          </a:xfrm>
          <a:prstGeom prst="rect">
            <a:avLst/>
          </a:prstGeom>
          <a:solidFill>
            <a:schemeClr val="accent5">
              <a:lumMod val="50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marL="406400" fontAlgn="base">
              <a:lnSpc>
                <a:spcPct val="80000"/>
              </a:lnSpc>
              <a:spcBef>
                <a:spcPct val="0"/>
              </a:spcBef>
              <a:spcAft>
                <a:spcPct val="0"/>
              </a:spcAft>
              <a:defRPr/>
            </a:pPr>
            <a:r>
              <a:rPr lang="en-US" sz="3200" b="1" dirty="0" err="1">
                <a:solidFill>
                  <a:schemeClr val="bg1"/>
                </a:solidFill>
                <a:ea typeface="ＭＳ Ｐゴシック" charset="-128"/>
              </a:rPr>
              <a:t>Imperva’s</a:t>
            </a:r>
            <a:r>
              <a:rPr lang="en-US" sz="3200" b="1" dirty="0">
                <a:solidFill>
                  <a:schemeClr val="bg1"/>
                </a:solidFill>
                <a:ea typeface="ＭＳ Ｐゴシック" charset="-128"/>
              </a:rPr>
              <a:t> mission is to provide a complete solution</a:t>
            </a:r>
            <a:endParaRPr lang="en-US" sz="3000" kern="0" dirty="0">
              <a:solidFill>
                <a:schemeClr val="bg1"/>
              </a:solidFill>
              <a:latin typeface="+mj-lt"/>
              <a:ea typeface="+mj-ea"/>
              <a:cs typeface="+mj-cs"/>
            </a:endParaRPr>
          </a:p>
        </p:txBody>
      </p:sp>
      <p:pic>
        <p:nvPicPr>
          <p:cNvPr id="151" name="Picture 150" descr="user-red.png"/>
          <p:cNvPicPr>
            <a:picLocks noChangeAspect="1"/>
          </p:cNvPicPr>
          <p:nvPr/>
        </p:nvPicPr>
        <p:blipFill>
          <a:blip r:embed="rId6" cstate="email"/>
          <a:stretch>
            <a:fillRect/>
          </a:stretch>
        </p:blipFill>
        <p:spPr>
          <a:xfrm flipH="1">
            <a:off x="2875316" y="2840579"/>
            <a:ext cx="236016" cy="298954"/>
          </a:xfrm>
          <a:prstGeom prst="rect">
            <a:avLst/>
          </a:prstGeom>
        </p:spPr>
      </p:pic>
      <p:pic>
        <p:nvPicPr>
          <p:cNvPr id="152" name="Picture 151" descr="user-blue.png"/>
          <p:cNvPicPr>
            <a:picLocks noChangeAspect="1"/>
          </p:cNvPicPr>
          <p:nvPr/>
        </p:nvPicPr>
        <p:blipFill>
          <a:blip r:embed="rId7" cstate="email"/>
          <a:stretch>
            <a:fillRect/>
          </a:stretch>
        </p:blipFill>
        <p:spPr>
          <a:xfrm flipH="1">
            <a:off x="2875316" y="3411008"/>
            <a:ext cx="236016" cy="298954"/>
          </a:xfrm>
          <a:prstGeom prst="rect">
            <a:avLst/>
          </a:prstGeom>
        </p:spPr>
      </p:pic>
      <p:pic>
        <p:nvPicPr>
          <p:cNvPr id="153" name="Picture 152" descr="user-red.png"/>
          <p:cNvPicPr>
            <a:picLocks noChangeAspect="1"/>
          </p:cNvPicPr>
          <p:nvPr/>
        </p:nvPicPr>
        <p:blipFill>
          <a:blip r:embed="rId6" cstate="email"/>
          <a:stretch>
            <a:fillRect/>
          </a:stretch>
        </p:blipFill>
        <p:spPr>
          <a:xfrm flipH="1">
            <a:off x="3068197" y="3119186"/>
            <a:ext cx="236016" cy="298954"/>
          </a:xfrm>
          <a:prstGeom prst="rect">
            <a:avLst/>
          </a:prstGeom>
        </p:spPr>
      </p:pic>
      <p:sp>
        <p:nvSpPr>
          <p:cNvPr id="154" name="TextBox 153"/>
          <p:cNvSpPr txBox="1"/>
          <p:nvPr/>
        </p:nvSpPr>
        <p:spPr>
          <a:xfrm>
            <a:off x="2482575" y="3669487"/>
            <a:ext cx="1048685" cy="754053"/>
          </a:xfrm>
          <a:prstGeom prst="rect">
            <a:avLst/>
          </a:prstGeom>
          <a:noFill/>
        </p:spPr>
        <p:txBody>
          <a:bodyPr wrap="none" rtlCol="0">
            <a:spAutoFit/>
          </a:bodyPr>
          <a:lstStyle/>
          <a:p>
            <a:pPr algn="ctr"/>
            <a:r>
              <a:rPr lang="en-US" sz="1600" b="1" dirty="0"/>
              <a:t>External</a:t>
            </a:r>
          </a:p>
          <a:p>
            <a:pPr algn="ctr"/>
            <a:r>
              <a:rPr lang="en-US" sz="900" dirty="0"/>
              <a:t>Customers</a:t>
            </a:r>
          </a:p>
          <a:p>
            <a:pPr algn="ctr"/>
            <a:r>
              <a:rPr lang="en-US" sz="900" dirty="0"/>
              <a:t>Staff, Partners</a:t>
            </a:r>
          </a:p>
          <a:p>
            <a:pPr algn="ctr"/>
            <a:r>
              <a:rPr lang="en-US" sz="900" dirty="0"/>
              <a:t>Hackers</a:t>
            </a:r>
          </a:p>
        </p:txBody>
      </p:sp>
      <p:grpSp>
        <p:nvGrpSpPr>
          <p:cNvPr id="13" name="Group 39"/>
          <p:cNvGrpSpPr/>
          <p:nvPr/>
        </p:nvGrpSpPr>
        <p:grpSpPr>
          <a:xfrm>
            <a:off x="5296708" y="2840579"/>
            <a:ext cx="4353654" cy="2207468"/>
            <a:chOff x="3922836" y="2281011"/>
            <a:chExt cx="4353654" cy="2207468"/>
          </a:xfrm>
        </p:grpSpPr>
        <p:pic>
          <p:nvPicPr>
            <p:cNvPr id="147" name="Picture 146" descr="user-blue.png"/>
            <p:cNvPicPr>
              <a:picLocks noChangeAspect="1"/>
            </p:cNvPicPr>
            <p:nvPr/>
          </p:nvPicPr>
          <p:blipFill>
            <a:blip r:embed="rId7" cstate="email"/>
            <a:stretch>
              <a:fillRect/>
            </a:stretch>
          </p:blipFill>
          <p:spPr>
            <a:xfrm>
              <a:off x="7483739" y="2846677"/>
              <a:ext cx="236016" cy="298954"/>
            </a:xfrm>
            <a:prstGeom prst="rect">
              <a:avLst/>
            </a:prstGeom>
          </p:spPr>
        </p:pic>
        <p:pic>
          <p:nvPicPr>
            <p:cNvPr id="148" name="Picture 147" descr="user-red.png"/>
            <p:cNvPicPr>
              <a:picLocks noChangeAspect="1"/>
            </p:cNvPicPr>
            <p:nvPr/>
          </p:nvPicPr>
          <p:blipFill>
            <a:blip r:embed="rId6" cstate="email"/>
            <a:stretch>
              <a:fillRect/>
            </a:stretch>
          </p:blipFill>
          <p:spPr>
            <a:xfrm>
              <a:off x="7483739" y="2281011"/>
              <a:ext cx="236016" cy="298954"/>
            </a:xfrm>
            <a:prstGeom prst="rect">
              <a:avLst/>
            </a:prstGeom>
          </p:spPr>
        </p:pic>
        <p:pic>
          <p:nvPicPr>
            <p:cNvPr id="149" name="Picture 148" descr="user-blue.png"/>
            <p:cNvPicPr>
              <a:picLocks noChangeAspect="1"/>
            </p:cNvPicPr>
            <p:nvPr/>
          </p:nvPicPr>
          <p:blipFill>
            <a:blip r:embed="rId7" cstate="email"/>
            <a:stretch>
              <a:fillRect/>
            </a:stretch>
          </p:blipFill>
          <p:spPr>
            <a:xfrm>
              <a:off x="7283714" y="2560927"/>
              <a:ext cx="236016" cy="298954"/>
            </a:xfrm>
            <a:prstGeom prst="rect">
              <a:avLst/>
            </a:prstGeom>
          </p:spPr>
        </p:pic>
        <p:sp>
          <p:nvSpPr>
            <p:cNvPr id="150" name="TextBox 149"/>
            <p:cNvSpPr txBox="1"/>
            <p:nvPr/>
          </p:nvSpPr>
          <p:spPr>
            <a:xfrm>
              <a:off x="6937662" y="3109917"/>
              <a:ext cx="1338828" cy="754053"/>
            </a:xfrm>
            <a:prstGeom prst="rect">
              <a:avLst/>
            </a:prstGeom>
            <a:noFill/>
          </p:spPr>
          <p:txBody>
            <a:bodyPr wrap="none" rtlCol="0">
              <a:spAutoFit/>
            </a:bodyPr>
            <a:lstStyle/>
            <a:p>
              <a:pPr algn="ctr"/>
              <a:r>
                <a:rPr lang="en-US" sz="1600" b="1" dirty="0"/>
                <a:t>Internal</a:t>
              </a:r>
            </a:p>
            <a:p>
              <a:pPr algn="ctr"/>
              <a:r>
                <a:rPr lang="en-US" sz="900" dirty="0"/>
                <a:t>Employees</a:t>
              </a:r>
            </a:p>
            <a:p>
              <a:pPr algn="ctr"/>
              <a:r>
                <a:rPr lang="en-US" sz="900" dirty="0"/>
                <a:t>Malicious Insiders</a:t>
              </a:r>
            </a:p>
            <a:p>
              <a:pPr algn="ctr"/>
              <a:r>
                <a:rPr lang="en-US" sz="900" dirty="0"/>
                <a:t>Compromised Insiders</a:t>
              </a:r>
            </a:p>
          </p:txBody>
        </p:sp>
        <p:sp>
          <p:nvSpPr>
            <p:cNvPr id="76" name="TextBox 75"/>
            <p:cNvSpPr txBox="1"/>
            <p:nvPr/>
          </p:nvSpPr>
          <p:spPr>
            <a:xfrm>
              <a:off x="3922836" y="4011425"/>
              <a:ext cx="1418978" cy="477054"/>
            </a:xfrm>
            <a:prstGeom prst="rect">
              <a:avLst/>
            </a:prstGeom>
            <a:noFill/>
          </p:spPr>
          <p:txBody>
            <a:bodyPr wrap="none" rtlCol="0">
              <a:spAutoFit/>
            </a:bodyPr>
            <a:lstStyle/>
            <a:p>
              <a:pPr algn="ctr"/>
              <a:r>
                <a:rPr lang="en-US" sz="1600" b="1" dirty="0"/>
                <a:t>Data Center</a:t>
              </a:r>
            </a:p>
            <a:p>
              <a:pPr algn="ctr"/>
              <a:r>
                <a:rPr lang="en-US" sz="900" dirty="0"/>
                <a:t>Systems and Admins</a:t>
              </a:r>
            </a:p>
          </p:txBody>
        </p:sp>
      </p:grpSp>
      <p:grpSp>
        <p:nvGrpSpPr>
          <p:cNvPr id="14" name="Group 162"/>
          <p:cNvGrpSpPr/>
          <p:nvPr/>
        </p:nvGrpSpPr>
        <p:grpSpPr>
          <a:xfrm>
            <a:off x="4884628" y="2145481"/>
            <a:ext cx="2243138" cy="2243138"/>
            <a:chOff x="3510756" y="1585913"/>
            <a:chExt cx="2243138" cy="2243138"/>
          </a:xfrm>
        </p:grpSpPr>
        <p:sp>
          <p:nvSpPr>
            <p:cNvPr id="155" name="Pie 154"/>
            <p:cNvSpPr/>
            <p:nvPr/>
          </p:nvSpPr>
          <p:spPr bwMode="auto">
            <a:xfrm>
              <a:off x="3510756" y="1585913"/>
              <a:ext cx="2243137" cy="2243137"/>
            </a:xfrm>
            <a:prstGeom prst="pie">
              <a:avLst>
                <a:gd name="adj1" fmla="val 7189052"/>
                <a:gd name="adj2" fmla="val 14422836"/>
              </a:avLst>
            </a:prstGeom>
            <a:solidFill>
              <a:srgbClr val="8224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156" name="Rectangle 155"/>
            <p:cNvSpPr/>
            <p:nvPr/>
          </p:nvSpPr>
          <p:spPr>
            <a:xfrm rot="16200000">
              <a:off x="3605213" y="1678343"/>
              <a:ext cx="2054226" cy="2063038"/>
            </a:xfrm>
            <a:prstGeom prst="rect">
              <a:avLst/>
            </a:prstGeom>
          </p:spPr>
          <p:txBody>
            <a:bodyPr vert="horz" wrap="none" anchor="t" anchorCtr="0">
              <a:prstTxWarp prst="textArchDown">
                <a:avLst>
                  <a:gd name="adj" fmla="val 12590216"/>
                </a:avLst>
              </a:prstTxWarp>
              <a:spAutoFit/>
            </a:bodyPr>
            <a:lstStyle/>
            <a:p>
              <a:pPr algn="ctr"/>
              <a:r>
                <a:rPr lang="en-US" sz="1000" b="1" dirty="0">
                  <a:solidFill>
                    <a:schemeClr val="bg1"/>
                  </a:solidFill>
                  <a:latin typeface="+mj-lt"/>
                </a:rPr>
                <a:t>Web Application Firewall</a:t>
              </a:r>
            </a:p>
          </p:txBody>
        </p:sp>
        <p:grpSp>
          <p:nvGrpSpPr>
            <p:cNvPr id="15" name="Group 100"/>
            <p:cNvGrpSpPr/>
            <p:nvPr/>
          </p:nvGrpSpPr>
          <p:grpSpPr>
            <a:xfrm>
              <a:off x="3510757" y="1585913"/>
              <a:ext cx="2243137" cy="2243137"/>
              <a:chOff x="3510757" y="1585913"/>
              <a:chExt cx="2243137" cy="2243137"/>
            </a:xfrm>
          </p:grpSpPr>
          <p:sp>
            <p:nvSpPr>
              <p:cNvPr id="158" name="Pie 157"/>
              <p:cNvSpPr/>
              <p:nvPr/>
            </p:nvSpPr>
            <p:spPr bwMode="auto">
              <a:xfrm rot="7200000">
                <a:off x="3510757" y="1585913"/>
                <a:ext cx="2243137" cy="2243137"/>
              </a:xfrm>
              <a:prstGeom prst="pie">
                <a:avLst>
                  <a:gd name="adj1" fmla="val 7189052"/>
                  <a:gd name="adj2" fmla="val 14422836"/>
                </a:avLst>
              </a:prstGeom>
              <a:solidFill>
                <a:srgbClr val="F0A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159" name="Rectangle 158"/>
              <p:cNvSpPr/>
              <p:nvPr/>
            </p:nvSpPr>
            <p:spPr>
              <a:xfrm rot="1800000">
                <a:off x="3582987" y="1703744"/>
                <a:ext cx="2054226" cy="2063038"/>
              </a:xfrm>
              <a:prstGeom prst="rect">
                <a:avLst/>
              </a:prstGeom>
            </p:spPr>
            <p:txBody>
              <a:bodyPr vert="horz" wrap="none" anchor="t" anchorCtr="0">
                <a:prstTxWarp prst="textArchUp">
                  <a:avLst/>
                </a:prstTxWarp>
                <a:spAutoFit/>
              </a:bodyPr>
              <a:lstStyle/>
              <a:p>
                <a:pPr algn="ctr"/>
                <a:r>
                  <a:rPr lang="en-US" sz="1000" b="1" dirty="0">
                    <a:solidFill>
                      <a:schemeClr val="bg1"/>
                    </a:solidFill>
                    <a:latin typeface="+mj-lt"/>
                  </a:rPr>
                  <a:t>File Security</a:t>
                </a:r>
              </a:p>
            </p:txBody>
          </p:sp>
        </p:grpSp>
        <p:grpSp>
          <p:nvGrpSpPr>
            <p:cNvPr id="16" name="Group 102"/>
            <p:cNvGrpSpPr/>
            <p:nvPr/>
          </p:nvGrpSpPr>
          <p:grpSpPr>
            <a:xfrm>
              <a:off x="3510756" y="1585914"/>
              <a:ext cx="2243137" cy="2243137"/>
              <a:chOff x="3510756" y="1585914"/>
              <a:chExt cx="2243137" cy="2243137"/>
            </a:xfrm>
          </p:grpSpPr>
          <p:sp>
            <p:nvSpPr>
              <p:cNvPr id="161" name="Pie 160"/>
              <p:cNvSpPr/>
              <p:nvPr/>
            </p:nvSpPr>
            <p:spPr bwMode="auto">
              <a:xfrm rot="14400000">
                <a:off x="3510756" y="1585914"/>
                <a:ext cx="2243137" cy="2243137"/>
              </a:xfrm>
              <a:prstGeom prst="pie">
                <a:avLst>
                  <a:gd name="adj1" fmla="val 7189052"/>
                  <a:gd name="adj2" fmla="val 14422836"/>
                </a:avLst>
              </a:prstGeom>
              <a:solidFill>
                <a:srgbClr val="284E3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162" name="Rectangle 161"/>
              <p:cNvSpPr/>
              <p:nvPr/>
            </p:nvSpPr>
            <p:spPr>
              <a:xfrm rot="9000000">
                <a:off x="3605212" y="1678344"/>
                <a:ext cx="2054226" cy="2063038"/>
              </a:xfrm>
              <a:prstGeom prst="rect">
                <a:avLst/>
              </a:prstGeom>
            </p:spPr>
            <p:txBody>
              <a:bodyPr vert="horz" wrap="none" anchor="t" anchorCtr="0">
                <a:prstTxWarp prst="textArchDown">
                  <a:avLst>
                    <a:gd name="adj" fmla="val 12590216"/>
                  </a:avLst>
                </a:prstTxWarp>
                <a:spAutoFit/>
              </a:bodyPr>
              <a:lstStyle/>
              <a:p>
                <a:pPr algn="ctr"/>
                <a:r>
                  <a:rPr lang="en-US" sz="1000" b="1" dirty="0">
                    <a:solidFill>
                      <a:schemeClr val="bg1"/>
                    </a:solidFill>
                    <a:latin typeface="+mj-lt"/>
                  </a:rPr>
                  <a:t>Database Security</a:t>
                </a:r>
              </a:p>
            </p:txBody>
          </p:sp>
        </p:grpSp>
      </p:grpSp>
      <p:grpSp>
        <p:nvGrpSpPr>
          <p:cNvPr id="17" name="Group 163"/>
          <p:cNvGrpSpPr/>
          <p:nvPr/>
        </p:nvGrpSpPr>
        <p:grpSpPr>
          <a:xfrm>
            <a:off x="4883835" y="2147069"/>
            <a:ext cx="2244724" cy="2244724"/>
            <a:chOff x="3509963" y="1587501"/>
            <a:chExt cx="2244724" cy="2244724"/>
          </a:xfrm>
        </p:grpSpPr>
        <p:grpSp>
          <p:nvGrpSpPr>
            <p:cNvPr id="18" name="Group 98"/>
            <p:cNvGrpSpPr/>
            <p:nvPr/>
          </p:nvGrpSpPr>
          <p:grpSpPr>
            <a:xfrm>
              <a:off x="3509963" y="1587501"/>
              <a:ext cx="2244724" cy="2244724"/>
              <a:chOff x="3509963" y="1587501"/>
              <a:chExt cx="2244724" cy="2244724"/>
            </a:xfrm>
          </p:grpSpPr>
          <p:sp>
            <p:nvSpPr>
              <p:cNvPr id="167" name="Oval 166"/>
              <p:cNvSpPr/>
              <p:nvPr/>
            </p:nvSpPr>
            <p:spPr bwMode="auto">
              <a:xfrm>
                <a:off x="3509963" y="1587501"/>
                <a:ext cx="2244724" cy="22447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sp>
            <p:nvSpPr>
              <p:cNvPr id="168" name="Oval 167"/>
              <p:cNvSpPr/>
              <p:nvPr/>
            </p:nvSpPr>
            <p:spPr bwMode="auto">
              <a:xfrm>
                <a:off x="3729038" y="1806576"/>
                <a:ext cx="1806574" cy="1806574"/>
              </a:xfrm>
              <a:prstGeom prst="ellipse">
                <a:avLst/>
              </a:prstGeom>
              <a:solidFill>
                <a:schemeClr val="bg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grpSp>
        <p:pic>
          <p:nvPicPr>
            <p:cNvPr id="166" name="Picture 165" descr="imperva-bug-white.png"/>
            <p:cNvPicPr>
              <a:picLocks noChangeAspect="1"/>
            </p:cNvPicPr>
            <p:nvPr/>
          </p:nvPicPr>
          <p:blipFill>
            <a:blip r:embed="rId8" cstate="email"/>
            <a:stretch>
              <a:fillRect/>
            </a:stretch>
          </p:blipFill>
          <p:spPr>
            <a:xfrm>
              <a:off x="3824287" y="1814512"/>
              <a:ext cx="1698668" cy="1669380"/>
            </a:xfrm>
            <a:prstGeom prst="rect">
              <a:avLst/>
            </a:prstGeom>
          </p:spPr>
        </p:pic>
      </p:grpSp>
      <p:grpSp>
        <p:nvGrpSpPr>
          <p:cNvPr id="19" name="Group 113"/>
          <p:cNvGrpSpPr/>
          <p:nvPr/>
        </p:nvGrpSpPr>
        <p:grpSpPr>
          <a:xfrm>
            <a:off x="5283885" y="2679939"/>
            <a:ext cx="1172206" cy="1236381"/>
            <a:chOff x="3910013" y="2120369"/>
            <a:chExt cx="1172206" cy="1236381"/>
          </a:xfrm>
        </p:grpSpPr>
        <p:pic>
          <p:nvPicPr>
            <p:cNvPr id="170" name="Picture 169" descr="imperva_databases.png"/>
            <p:cNvPicPr>
              <a:picLocks noChangeAspect="1"/>
            </p:cNvPicPr>
            <p:nvPr/>
          </p:nvPicPr>
          <p:blipFill>
            <a:blip r:embed="rId9" cstate="email"/>
            <a:stretch>
              <a:fillRect/>
            </a:stretch>
          </p:blipFill>
          <p:spPr>
            <a:xfrm>
              <a:off x="4680055" y="2951444"/>
              <a:ext cx="402164" cy="405306"/>
            </a:xfrm>
            <a:prstGeom prst="rect">
              <a:avLst/>
            </a:prstGeom>
          </p:spPr>
        </p:pic>
        <p:pic>
          <p:nvPicPr>
            <p:cNvPr id="171" name="Picture 170" descr="imperva_files.png"/>
            <p:cNvPicPr>
              <a:picLocks noChangeAspect="1"/>
            </p:cNvPicPr>
            <p:nvPr/>
          </p:nvPicPr>
          <p:blipFill>
            <a:blip r:embed="rId10" cstate="email"/>
            <a:stretch>
              <a:fillRect/>
            </a:stretch>
          </p:blipFill>
          <p:spPr>
            <a:xfrm>
              <a:off x="4732852" y="2120369"/>
              <a:ext cx="292197" cy="439867"/>
            </a:xfrm>
            <a:prstGeom prst="rect">
              <a:avLst/>
            </a:prstGeom>
          </p:spPr>
        </p:pic>
        <p:pic>
          <p:nvPicPr>
            <p:cNvPr id="172" name="Picture 171" descr="imperva_webapps.png"/>
            <p:cNvPicPr>
              <a:picLocks noChangeAspect="1"/>
            </p:cNvPicPr>
            <p:nvPr/>
          </p:nvPicPr>
          <p:blipFill>
            <a:blip r:embed="rId11" cstate="email"/>
            <a:stretch>
              <a:fillRect/>
            </a:stretch>
          </p:blipFill>
          <p:spPr>
            <a:xfrm>
              <a:off x="3910013" y="2546594"/>
              <a:ext cx="395880" cy="449293"/>
            </a:xfrm>
            <a:prstGeom prst="rect">
              <a:avLst/>
            </a:prstGeom>
          </p:spPr>
        </p:pic>
      </p:grpSp>
      <p:grpSp>
        <p:nvGrpSpPr>
          <p:cNvPr id="20" name="Group 70"/>
          <p:cNvGrpSpPr/>
          <p:nvPr/>
        </p:nvGrpSpPr>
        <p:grpSpPr>
          <a:xfrm>
            <a:off x="3991942" y="2841880"/>
            <a:ext cx="1116701" cy="858536"/>
            <a:chOff x="2618068" y="2282312"/>
            <a:chExt cx="1116701" cy="858536"/>
          </a:xfrm>
        </p:grpSpPr>
        <p:sp>
          <p:nvSpPr>
            <p:cNvPr id="174" name="Rectangle 173"/>
            <p:cNvSpPr/>
            <p:nvPr/>
          </p:nvSpPr>
          <p:spPr bwMode="auto">
            <a:xfrm>
              <a:off x="2618068" y="2282312"/>
              <a:ext cx="1116701"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Tech. Attack</a:t>
              </a:r>
            </a:p>
            <a:p>
              <a:pPr algn="ctr">
                <a:lnSpc>
                  <a:spcPts val="800"/>
                </a:lnSpc>
              </a:pPr>
              <a:r>
                <a:rPr lang="en-US" sz="800" b="1" dirty="0"/>
                <a:t>Protection</a:t>
              </a:r>
            </a:p>
          </p:txBody>
        </p:sp>
        <p:sp>
          <p:nvSpPr>
            <p:cNvPr id="175" name="Rectangle 174"/>
            <p:cNvSpPr/>
            <p:nvPr/>
          </p:nvSpPr>
          <p:spPr bwMode="auto">
            <a:xfrm>
              <a:off x="2618068" y="2575206"/>
              <a:ext cx="1116701"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Logic Attack</a:t>
              </a:r>
            </a:p>
            <a:p>
              <a:pPr algn="ctr">
                <a:lnSpc>
                  <a:spcPts val="800"/>
                </a:lnSpc>
              </a:pPr>
              <a:r>
                <a:rPr lang="en-US" sz="800" b="1" dirty="0"/>
                <a:t>Protection</a:t>
              </a:r>
            </a:p>
          </p:txBody>
        </p:sp>
        <p:sp>
          <p:nvSpPr>
            <p:cNvPr id="176" name="Rectangle 175"/>
            <p:cNvSpPr/>
            <p:nvPr/>
          </p:nvSpPr>
          <p:spPr bwMode="auto">
            <a:xfrm>
              <a:off x="2618068" y="2865719"/>
              <a:ext cx="1116701"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Fraud</a:t>
              </a:r>
            </a:p>
            <a:p>
              <a:pPr algn="ctr">
                <a:lnSpc>
                  <a:spcPts val="800"/>
                </a:lnSpc>
              </a:pPr>
              <a:r>
                <a:rPr lang="en-US" sz="800" b="1" dirty="0"/>
                <a:t>Prevention</a:t>
              </a:r>
            </a:p>
          </p:txBody>
        </p:sp>
      </p:grpSp>
      <p:grpSp>
        <p:nvGrpSpPr>
          <p:cNvPr id="21" name="Group 71"/>
          <p:cNvGrpSpPr/>
          <p:nvPr/>
        </p:nvGrpSpPr>
        <p:grpSpPr>
          <a:xfrm>
            <a:off x="7113030" y="2841880"/>
            <a:ext cx="1116701" cy="858536"/>
            <a:chOff x="5643620" y="2282312"/>
            <a:chExt cx="1116701" cy="858536"/>
          </a:xfrm>
        </p:grpSpPr>
        <p:sp>
          <p:nvSpPr>
            <p:cNvPr id="178" name="Rectangle 177"/>
            <p:cNvSpPr/>
            <p:nvPr/>
          </p:nvSpPr>
          <p:spPr bwMode="auto">
            <a:xfrm>
              <a:off x="5643620" y="2282312"/>
              <a:ext cx="1116701"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Usage</a:t>
              </a:r>
            </a:p>
            <a:p>
              <a:pPr algn="ctr">
                <a:lnSpc>
                  <a:spcPts val="800"/>
                </a:lnSpc>
              </a:pPr>
              <a:r>
                <a:rPr lang="en-US" sz="800" b="1" dirty="0"/>
                <a:t>Audit</a:t>
              </a:r>
            </a:p>
          </p:txBody>
        </p:sp>
        <p:sp>
          <p:nvSpPr>
            <p:cNvPr id="179" name="Rectangle 178"/>
            <p:cNvSpPr/>
            <p:nvPr/>
          </p:nvSpPr>
          <p:spPr bwMode="auto">
            <a:xfrm>
              <a:off x="5643620" y="2575206"/>
              <a:ext cx="1116701"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User Rights</a:t>
              </a:r>
            </a:p>
            <a:p>
              <a:pPr algn="ctr">
                <a:lnSpc>
                  <a:spcPts val="800"/>
                </a:lnSpc>
              </a:pPr>
              <a:r>
                <a:rPr lang="en-US" sz="800" b="1" dirty="0"/>
                <a:t>Management</a:t>
              </a:r>
            </a:p>
          </p:txBody>
        </p:sp>
        <p:sp>
          <p:nvSpPr>
            <p:cNvPr id="180" name="Rectangle 179"/>
            <p:cNvSpPr/>
            <p:nvPr/>
          </p:nvSpPr>
          <p:spPr bwMode="auto">
            <a:xfrm>
              <a:off x="5643620" y="2865719"/>
              <a:ext cx="1116701" cy="275129"/>
            </a:xfrm>
            <a:prstGeom prst="rect">
              <a:avLst/>
            </a:prstGeom>
            <a:noFill/>
            <a:ln w="9525" cap="flat" cmpd="sng" algn="ctr">
              <a:noFill/>
              <a:prstDash val="solid"/>
              <a:round/>
              <a:headEnd type="none" w="med" len="med"/>
              <a:tailEnd type="none" w="med" len="med"/>
            </a:ln>
            <a:effectLst/>
          </p:spPr>
          <p:txBody>
            <a:bodyPr vert="horz" wrap="square" lIns="182880" tIns="45720" rIns="274320" bIns="45720" numCol="1" rtlCol="0" anchor="ctr" anchorCtr="0" compatLnSpc="1">
              <a:prstTxWarp prst="textNoShape">
                <a:avLst/>
              </a:prstTxWarp>
            </a:bodyPr>
            <a:lstStyle/>
            <a:p>
              <a:pPr algn="ctr">
                <a:lnSpc>
                  <a:spcPts val="800"/>
                </a:lnSpc>
              </a:pPr>
              <a:r>
                <a:rPr lang="en-US" sz="800" b="1" dirty="0"/>
                <a:t>Access</a:t>
              </a:r>
            </a:p>
            <a:p>
              <a:pPr algn="ctr">
                <a:lnSpc>
                  <a:spcPts val="800"/>
                </a:lnSpc>
              </a:pPr>
              <a:r>
                <a:rPr lang="en-US" sz="800" b="1" dirty="0"/>
                <a:t>Control</a:t>
              </a:r>
            </a:p>
          </p:txBody>
        </p:sp>
      </p:grpSp>
    </p:spTree>
    <p:extLst>
      <p:ext uri="{BB962C8B-B14F-4D97-AF65-F5344CB8AC3E}">
        <p14:creationId xmlns:p14="http://schemas.microsoft.com/office/powerpoint/2010/main" val="22690667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down)">
                                      <p:cBhvr>
                                        <p:cTn id="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a:xfrm>
            <a:off x="143478" y="143549"/>
            <a:ext cx="10969943" cy="1143000"/>
          </a:xfrm>
        </p:spPr>
        <p:txBody>
          <a:bodyPr/>
          <a:lstStyle/>
          <a:p>
            <a:pPr eaLnBrk="1" hangingPunct="1"/>
            <a:r>
              <a:rPr lang="en-US" dirty="0" err="1" smtClean="0"/>
              <a:t>Imperva</a:t>
            </a:r>
            <a:r>
              <a:rPr lang="en-US" dirty="0" smtClean="0"/>
              <a:t> Database Security Features</a:t>
            </a:r>
          </a:p>
        </p:txBody>
      </p:sp>
      <p:sp>
        <p:nvSpPr>
          <p:cNvPr id="41" name="Rounded Rectangle 40"/>
          <p:cNvSpPr/>
          <p:nvPr/>
        </p:nvSpPr>
        <p:spPr bwMode="auto">
          <a:xfrm>
            <a:off x="910692" y="1106324"/>
            <a:ext cx="4311650" cy="5053012"/>
          </a:xfrm>
          <a:prstGeom prst="roundRect">
            <a:avLst/>
          </a:prstGeom>
          <a:solidFill>
            <a:schemeClr val="tx1">
              <a:alpha val="17000"/>
            </a:schemeClr>
          </a:solidFill>
          <a:ln w="9525" cap="flat" cmpd="sng" algn="ctr">
            <a:noFill/>
            <a:prstDash val="solid"/>
            <a:round/>
            <a:headEnd type="none" w="med" len="med"/>
            <a:tailEnd type="none" w="med" len="med"/>
          </a:ln>
          <a:effectLst/>
        </p:spPr>
        <p:txBody>
          <a:bodyPr/>
          <a:lstStyle/>
          <a:p>
            <a:pPr eaLnBrk="0" fontAlgn="base" hangingPunct="0">
              <a:spcBef>
                <a:spcPct val="0"/>
              </a:spcBef>
              <a:spcAft>
                <a:spcPct val="0"/>
              </a:spcAft>
              <a:defRPr/>
            </a:pPr>
            <a:endParaRPr lang="en-US" dirty="0">
              <a:solidFill>
                <a:srgbClr val="000000"/>
              </a:solidFill>
              <a:cs typeface="Arial" pitchFamily="34" charset="0"/>
            </a:endParaRPr>
          </a:p>
        </p:txBody>
      </p:sp>
      <p:grpSp>
        <p:nvGrpSpPr>
          <p:cNvPr id="2" name="Group 32"/>
          <p:cNvGrpSpPr>
            <a:grpSpLocks/>
          </p:cNvGrpSpPr>
          <p:nvPr/>
        </p:nvGrpSpPr>
        <p:grpSpPr bwMode="auto">
          <a:xfrm>
            <a:off x="1148817" y="2806536"/>
            <a:ext cx="4038600" cy="1563688"/>
            <a:chOff x="338443" y="2109465"/>
            <a:chExt cx="4037616" cy="1563613"/>
          </a:xfrm>
        </p:grpSpPr>
        <p:sp>
          <p:nvSpPr>
            <p:cNvPr id="32" name="Rounded Rectangle 31"/>
            <p:cNvSpPr/>
            <p:nvPr/>
          </p:nvSpPr>
          <p:spPr>
            <a:xfrm>
              <a:off x="338443" y="2209473"/>
              <a:ext cx="3839227" cy="146360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ts val="600"/>
                </a:spcAft>
                <a:defRPr/>
              </a:pPr>
              <a:r>
                <a:rPr lang="en-US" sz="2000" b="1" dirty="0">
                  <a:solidFill>
                    <a:srgbClr val="FFFFFF"/>
                  </a:solidFill>
                  <a:ea typeface="Tahoma" pitchFamily="34" charset="0"/>
                  <a:cs typeface="Arial" pitchFamily="34" charset="0"/>
                </a:rPr>
                <a:t>Database Activity Monitoring</a:t>
              </a:r>
            </a:p>
            <a:p>
              <a:pPr eaLnBrk="0" fontAlgn="base" hangingPunct="0">
                <a:spcBef>
                  <a:spcPct val="0"/>
                </a:spcBef>
                <a:spcAft>
                  <a:spcPct val="0"/>
                </a:spcAft>
                <a:defRPr/>
              </a:pPr>
              <a:r>
                <a:rPr lang="en-US" sz="1600" dirty="0">
                  <a:solidFill>
                    <a:srgbClr val="FFFFFF"/>
                  </a:solidFill>
                  <a:ea typeface="Tahoma" pitchFamily="34" charset="0"/>
                  <a:cs typeface="Arial" pitchFamily="34" charset="0"/>
                </a:rPr>
                <a:t>Full auditing and visibility into database activities</a:t>
              </a:r>
            </a:p>
          </p:txBody>
        </p:sp>
        <p:grpSp>
          <p:nvGrpSpPr>
            <p:cNvPr id="134165" name="Group 52"/>
            <p:cNvGrpSpPr>
              <a:grpSpLocks/>
            </p:cNvGrpSpPr>
            <p:nvPr/>
          </p:nvGrpSpPr>
          <p:grpSpPr bwMode="auto">
            <a:xfrm>
              <a:off x="3722915" y="2109465"/>
              <a:ext cx="653144" cy="621717"/>
              <a:chOff x="6074161" y="1005682"/>
              <a:chExt cx="888843" cy="756587"/>
            </a:xfrm>
          </p:grpSpPr>
          <p:pic>
            <p:nvPicPr>
              <p:cNvPr id="134166" name="Picture 5" descr="C:\Users\dtamir\AppData\Local\Microsoft\Windows\Temporary Internet Files\Content.IE5\QXFG2T11\MC90001665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4161" y="1005682"/>
                <a:ext cx="888843" cy="75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30"/>
              <p:cNvSpPr/>
              <p:nvPr/>
            </p:nvSpPr>
            <p:spPr bwMode="auto">
              <a:xfrm>
                <a:off x="6168178" y="1189202"/>
                <a:ext cx="473008" cy="160338"/>
              </a:xfrm>
              <a:custGeom>
                <a:avLst/>
                <a:gdLst>
                  <a:gd name="connsiteX0" fmla="*/ 0 w 928255"/>
                  <a:gd name="connsiteY0" fmla="*/ 219363 h 374072"/>
                  <a:gd name="connsiteX1" fmla="*/ 83128 w 928255"/>
                  <a:gd name="connsiteY1" fmla="*/ 122382 h 374072"/>
                  <a:gd name="connsiteX2" fmla="*/ 138546 w 928255"/>
                  <a:gd name="connsiteY2" fmla="*/ 94672 h 374072"/>
                  <a:gd name="connsiteX3" fmla="*/ 166255 w 928255"/>
                  <a:gd name="connsiteY3" fmla="*/ 177800 h 374072"/>
                  <a:gd name="connsiteX4" fmla="*/ 221673 w 928255"/>
                  <a:gd name="connsiteY4" fmla="*/ 260927 h 374072"/>
                  <a:gd name="connsiteX5" fmla="*/ 249382 w 928255"/>
                  <a:gd name="connsiteY5" fmla="*/ 177800 h 374072"/>
                  <a:gd name="connsiteX6" fmla="*/ 332510 w 928255"/>
                  <a:gd name="connsiteY6" fmla="*/ 108527 h 374072"/>
                  <a:gd name="connsiteX7" fmla="*/ 360219 w 928255"/>
                  <a:gd name="connsiteY7" fmla="*/ 219363 h 374072"/>
                  <a:gd name="connsiteX8" fmla="*/ 360219 w 928255"/>
                  <a:gd name="connsiteY8" fmla="*/ 371763 h 374072"/>
                  <a:gd name="connsiteX9" fmla="*/ 401782 w 928255"/>
                  <a:gd name="connsiteY9" fmla="*/ 205509 h 374072"/>
                  <a:gd name="connsiteX10" fmla="*/ 457200 w 928255"/>
                  <a:gd name="connsiteY10" fmla="*/ 94672 h 374072"/>
                  <a:gd name="connsiteX11" fmla="*/ 526473 w 928255"/>
                  <a:gd name="connsiteY11" fmla="*/ 205509 h 374072"/>
                  <a:gd name="connsiteX12" fmla="*/ 568037 w 928255"/>
                  <a:gd name="connsiteY12" fmla="*/ 302491 h 374072"/>
                  <a:gd name="connsiteX13" fmla="*/ 637310 w 928255"/>
                  <a:gd name="connsiteY13" fmla="*/ 25400 h 374072"/>
                  <a:gd name="connsiteX14" fmla="*/ 748146 w 928255"/>
                  <a:gd name="connsiteY14" fmla="*/ 150091 h 374072"/>
                  <a:gd name="connsiteX15" fmla="*/ 858982 w 928255"/>
                  <a:gd name="connsiteY15" fmla="*/ 150091 h 374072"/>
                  <a:gd name="connsiteX16" fmla="*/ 928255 w 928255"/>
                  <a:gd name="connsiteY16" fmla="*/ 205509 h 374072"/>
                  <a:gd name="connsiteX0" fmla="*/ 0 w 893273"/>
                  <a:gd name="connsiteY0" fmla="*/ 219363 h 374072"/>
                  <a:gd name="connsiteX1" fmla="*/ 83128 w 893273"/>
                  <a:gd name="connsiteY1" fmla="*/ 122382 h 374072"/>
                  <a:gd name="connsiteX2" fmla="*/ 138546 w 893273"/>
                  <a:gd name="connsiteY2" fmla="*/ 94672 h 374072"/>
                  <a:gd name="connsiteX3" fmla="*/ 166255 w 893273"/>
                  <a:gd name="connsiteY3" fmla="*/ 177800 h 374072"/>
                  <a:gd name="connsiteX4" fmla="*/ 221673 w 893273"/>
                  <a:gd name="connsiteY4" fmla="*/ 260927 h 374072"/>
                  <a:gd name="connsiteX5" fmla="*/ 249382 w 893273"/>
                  <a:gd name="connsiteY5" fmla="*/ 177800 h 374072"/>
                  <a:gd name="connsiteX6" fmla="*/ 332510 w 893273"/>
                  <a:gd name="connsiteY6" fmla="*/ 108527 h 374072"/>
                  <a:gd name="connsiteX7" fmla="*/ 360219 w 893273"/>
                  <a:gd name="connsiteY7" fmla="*/ 219363 h 374072"/>
                  <a:gd name="connsiteX8" fmla="*/ 360219 w 893273"/>
                  <a:gd name="connsiteY8" fmla="*/ 371763 h 374072"/>
                  <a:gd name="connsiteX9" fmla="*/ 401782 w 893273"/>
                  <a:gd name="connsiteY9" fmla="*/ 205509 h 374072"/>
                  <a:gd name="connsiteX10" fmla="*/ 457200 w 893273"/>
                  <a:gd name="connsiteY10" fmla="*/ 94672 h 374072"/>
                  <a:gd name="connsiteX11" fmla="*/ 526473 w 893273"/>
                  <a:gd name="connsiteY11" fmla="*/ 205509 h 374072"/>
                  <a:gd name="connsiteX12" fmla="*/ 568037 w 893273"/>
                  <a:gd name="connsiteY12" fmla="*/ 302491 h 374072"/>
                  <a:gd name="connsiteX13" fmla="*/ 637310 w 893273"/>
                  <a:gd name="connsiteY13" fmla="*/ 25400 h 374072"/>
                  <a:gd name="connsiteX14" fmla="*/ 748146 w 893273"/>
                  <a:gd name="connsiteY14" fmla="*/ 150091 h 374072"/>
                  <a:gd name="connsiteX15" fmla="*/ 858982 w 893273"/>
                  <a:gd name="connsiteY15" fmla="*/ 150091 h 374072"/>
                  <a:gd name="connsiteX16" fmla="*/ 893273 w 893273"/>
                  <a:gd name="connsiteY16" fmla="*/ 107817 h 374072"/>
                  <a:gd name="connsiteX0" fmla="*/ 0 w 939132"/>
                  <a:gd name="connsiteY0" fmla="*/ 219363 h 374072"/>
                  <a:gd name="connsiteX1" fmla="*/ 83128 w 939132"/>
                  <a:gd name="connsiteY1" fmla="*/ 122382 h 374072"/>
                  <a:gd name="connsiteX2" fmla="*/ 138546 w 939132"/>
                  <a:gd name="connsiteY2" fmla="*/ 94672 h 374072"/>
                  <a:gd name="connsiteX3" fmla="*/ 166255 w 939132"/>
                  <a:gd name="connsiteY3" fmla="*/ 177800 h 374072"/>
                  <a:gd name="connsiteX4" fmla="*/ 221673 w 939132"/>
                  <a:gd name="connsiteY4" fmla="*/ 260927 h 374072"/>
                  <a:gd name="connsiteX5" fmla="*/ 249382 w 939132"/>
                  <a:gd name="connsiteY5" fmla="*/ 177800 h 374072"/>
                  <a:gd name="connsiteX6" fmla="*/ 332510 w 939132"/>
                  <a:gd name="connsiteY6" fmla="*/ 108527 h 374072"/>
                  <a:gd name="connsiteX7" fmla="*/ 360219 w 939132"/>
                  <a:gd name="connsiteY7" fmla="*/ 219363 h 374072"/>
                  <a:gd name="connsiteX8" fmla="*/ 360219 w 939132"/>
                  <a:gd name="connsiteY8" fmla="*/ 371763 h 374072"/>
                  <a:gd name="connsiteX9" fmla="*/ 401782 w 939132"/>
                  <a:gd name="connsiteY9" fmla="*/ 205509 h 374072"/>
                  <a:gd name="connsiteX10" fmla="*/ 457200 w 939132"/>
                  <a:gd name="connsiteY10" fmla="*/ 94672 h 374072"/>
                  <a:gd name="connsiteX11" fmla="*/ 526473 w 939132"/>
                  <a:gd name="connsiteY11" fmla="*/ 205509 h 374072"/>
                  <a:gd name="connsiteX12" fmla="*/ 568037 w 939132"/>
                  <a:gd name="connsiteY12" fmla="*/ 302491 h 374072"/>
                  <a:gd name="connsiteX13" fmla="*/ 637310 w 939132"/>
                  <a:gd name="connsiteY13" fmla="*/ 25400 h 374072"/>
                  <a:gd name="connsiteX14" fmla="*/ 748146 w 939132"/>
                  <a:gd name="connsiteY14" fmla="*/ 150091 h 374072"/>
                  <a:gd name="connsiteX15" fmla="*/ 858982 w 939132"/>
                  <a:gd name="connsiteY15" fmla="*/ 150091 h 374072"/>
                  <a:gd name="connsiteX16" fmla="*/ 893273 w 939132"/>
                  <a:gd name="connsiteY16" fmla="*/ 107817 h 374072"/>
                  <a:gd name="connsiteX0" fmla="*/ 0 w 1328414"/>
                  <a:gd name="connsiteY0" fmla="*/ 219363 h 374072"/>
                  <a:gd name="connsiteX1" fmla="*/ 83128 w 1328414"/>
                  <a:gd name="connsiteY1" fmla="*/ 122382 h 374072"/>
                  <a:gd name="connsiteX2" fmla="*/ 138546 w 1328414"/>
                  <a:gd name="connsiteY2" fmla="*/ 94672 h 374072"/>
                  <a:gd name="connsiteX3" fmla="*/ 166255 w 1328414"/>
                  <a:gd name="connsiteY3" fmla="*/ 177800 h 374072"/>
                  <a:gd name="connsiteX4" fmla="*/ 221673 w 1328414"/>
                  <a:gd name="connsiteY4" fmla="*/ 260927 h 374072"/>
                  <a:gd name="connsiteX5" fmla="*/ 249382 w 1328414"/>
                  <a:gd name="connsiteY5" fmla="*/ 177800 h 374072"/>
                  <a:gd name="connsiteX6" fmla="*/ 332510 w 1328414"/>
                  <a:gd name="connsiteY6" fmla="*/ 108527 h 374072"/>
                  <a:gd name="connsiteX7" fmla="*/ 360219 w 1328414"/>
                  <a:gd name="connsiteY7" fmla="*/ 219363 h 374072"/>
                  <a:gd name="connsiteX8" fmla="*/ 360219 w 1328414"/>
                  <a:gd name="connsiteY8" fmla="*/ 371763 h 374072"/>
                  <a:gd name="connsiteX9" fmla="*/ 401782 w 1328414"/>
                  <a:gd name="connsiteY9" fmla="*/ 205509 h 374072"/>
                  <a:gd name="connsiteX10" fmla="*/ 457200 w 1328414"/>
                  <a:gd name="connsiteY10" fmla="*/ 94672 h 374072"/>
                  <a:gd name="connsiteX11" fmla="*/ 526473 w 1328414"/>
                  <a:gd name="connsiteY11" fmla="*/ 205509 h 374072"/>
                  <a:gd name="connsiteX12" fmla="*/ 568037 w 1328414"/>
                  <a:gd name="connsiteY12" fmla="*/ 302491 h 374072"/>
                  <a:gd name="connsiteX13" fmla="*/ 637310 w 1328414"/>
                  <a:gd name="connsiteY13" fmla="*/ 25400 h 374072"/>
                  <a:gd name="connsiteX14" fmla="*/ 748146 w 1328414"/>
                  <a:gd name="connsiteY14" fmla="*/ 150091 h 374072"/>
                  <a:gd name="connsiteX15" fmla="*/ 858982 w 1328414"/>
                  <a:gd name="connsiteY15" fmla="*/ 150091 h 374072"/>
                  <a:gd name="connsiteX16" fmla="*/ 1282555 w 1328414"/>
                  <a:gd name="connsiteY16" fmla="*/ 115132 h 374072"/>
                  <a:gd name="connsiteX0" fmla="*/ 0 w 1353881"/>
                  <a:gd name="connsiteY0" fmla="*/ 219363 h 374072"/>
                  <a:gd name="connsiteX1" fmla="*/ 83128 w 1353881"/>
                  <a:gd name="connsiteY1" fmla="*/ 122382 h 374072"/>
                  <a:gd name="connsiteX2" fmla="*/ 138546 w 1353881"/>
                  <a:gd name="connsiteY2" fmla="*/ 94672 h 374072"/>
                  <a:gd name="connsiteX3" fmla="*/ 166255 w 1353881"/>
                  <a:gd name="connsiteY3" fmla="*/ 177800 h 374072"/>
                  <a:gd name="connsiteX4" fmla="*/ 221673 w 1353881"/>
                  <a:gd name="connsiteY4" fmla="*/ 260927 h 374072"/>
                  <a:gd name="connsiteX5" fmla="*/ 249382 w 1353881"/>
                  <a:gd name="connsiteY5" fmla="*/ 177800 h 374072"/>
                  <a:gd name="connsiteX6" fmla="*/ 332510 w 1353881"/>
                  <a:gd name="connsiteY6" fmla="*/ 108527 h 374072"/>
                  <a:gd name="connsiteX7" fmla="*/ 360219 w 1353881"/>
                  <a:gd name="connsiteY7" fmla="*/ 219363 h 374072"/>
                  <a:gd name="connsiteX8" fmla="*/ 360219 w 1353881"/>
                  <a:gd name="connsiteY8" fmla="*/ 371763 h 374072"/>
                  <a:gd name="connsiteX9" fmla="*/ 401782 w 1353881"/>
                  <a:gd name="connsiteY9" fmla="*/ 205509 h 374072"/>
                  <a:gd name="connsiteX10" fmla="*/ 457200 w 1353881"/>
                  <a:gd name="connsiteY10" fmla="*/ 94672 h 374072"/>
                  <a:gd name="connsiteX11" fmla="*/ 526473 w 1353881"/>
                  <a:gd name="connsiteY11" fmla="*/ 205509 h 374072"/>
                  <a:gd name="connsiteX12" fmla="*/ 568037 w 1353881"/>
                  <a:gd name="connsiteY12" fmla="*/ 302491 h 374072"/>
                  <a:gd name="connsiteX13" fmla="*/ 637310 w 1353881"/>
                  <a:gd name="connsiteY13" fmla="*/ 25400 h 374072"/>
                  <a:gd name="connsiteX14" fmla="*/ 748146 w 1353881"/>
                  <a:gd name="connsiteY14" fmla="*/ 150091 h 374072"/>
                  <a:gd name="connsiteX15" fmla="*/ 858982 w 1353881"/>
                  <a:gd name="connsiteY15" fmla="*/ 150091 h 374072"/>
                  <a:gd name="connsiteX16" fmla="*/ 1282555 w 1353881"/>
                  <a:gd name="connsiteY16" fmla="*/ 115132 h 374072"/>
                  <a:gd name="connsiteX0" fmla="*/ 0 w 1282555"/>
                  <a:gd name="connsiteY0" fmla="*/ 219363 h 374072"/>
                  <a:gd name="connsiteX1" fmla="*/ 83128 w 1282555"/>
                  <a:gd name="connsiteY1" fmla="*/ 122382 h 374072"/>
                  <a:gd name="connsiteX2" fmla="*/ 138546 w 1282555"/>
                  <a:gd name="connsiteY2" fmla="*/ 94672 h 374072"/>
                  <a:gd name="connsiteX3" fmla="*/ 166255 w 1282555"/>
                  <a:gd name="connsiteY3" fmla="*/ 177800 h 374072"/>
                  <a:gd name="connsiteX4" fmla="*/ 221673 w 1282555"/>
                  <a:gd name="connsiteY4" fmla="*/ 260927 h 374072"/>
                  <a:gd name="connsiteX5" fmla="*/ 249382 w 1282555"/>
                  <a:gd name="connsiteY5" fmla="*/ 177800 h 374072"/>
                  <a:gd name="connsiteX6" fmla="*/ 332510 w 1282555"/>
                  <a:gd name="connsiteY6" fmla="*/ 108527 h 374072"/>
                  <a:gd name="connsiteX7" fmla="*/ 360219 w 1282555"/>
                  <a:gd name="connsiteY7" fmla="*/ 219363 h 374072"/>
                  <a:gd name="connsiteX8" fmla="*/ 360219 w 1282555"/>
                  <a:gd name="connsiteY8" fmla="*/ 371763 h 374072"/>
                  <a:gd name="connsiteX9" fmla="*/ 401782 w 1282555"/>
                  <a:gd name="connsiteY9" fmla="*/ 205509 h 374072"/>
                  <a:gd name="connsiteX10" fmla="*/ 457200 w 1282555"/>
                  <a:gd name="connsiteY10" fmla="*/ 94672 h 374072"/>
                  <a:gd name="connsiteX11" fmla="*/ 526473 w 1282555"/>
                  <a:gd name="connsiteY11" fmla="*/ 205509 h 374072"/>
                  <a:gd name="connsiteX12" fmla="*/ 568037 w 1282555"/>
                  <a:gd name="connsiteY12" fmla="*/ 302491 h 374072"/>
                  <a:gd name="connsiteX13" fmla="*/ 637310 w 1282555"/>
                  <a:gd name="connsiteY13" fmla="*/ 25400 h 374072"/>
                  <a:gd name="connsiteX14" fmla="*/ 748146 w 1282555"/>
                  <a:gd name="connsiteY14" fmla="*/ 150091 h 374072"/>
                  <a:gd name="connsiteX15" fmla="*/ 858982 w 1282555"/>
                  <a:gd name="connsiteY15" fmla="*/ 150091 h 374072"/>
                  <a:gd name="connsiteX16" fmla="*/ 1282555 w 1282555"/>
                  <a:gd name="connsiteY16" fmla="*/ 115132 h 374072"/>
                  <a:gd name="connsiteX0" fmla="*/ 0 w 1282555"/>
                  <a:gd name="connsiteY0" fmla="*/ 219363 h 374072"/>
                  <a:gd name="connsiteX1" fmla="*/ 83128 w 1282555"/>
                  <a:gd name="connsiteY1" fmla="*/ 122382 h 374072"/>
                  <a:gd name="connsiteX2" fmla="*/ 138546 w 1282555"/>
                  <a:gd name="connsiteY2" fmla="*/ 94672 h 374072"/>
                  <a:gd name="connsiteX3" fmla="*/ 166255 w 1282555"/>
                  <a:gd name="connsiteY3" fmla="*/ 177800 h 374072"/>
                  <a:gd name="connsiteX4" fmla="*/ 221673 w 1282555"/>
                  <a:gd name="connsiteY4" fmla="*/ 260927 h 374072"/>
                  <a:gd name="connsiteX5" fmla="*/ 249382 w 1282555"/>
                  <a:gd name="connsiteY5" fmla="*/ 177800 h 374072"/>
                  <a:gd name="connsiteX6" fmla="*/ 332510 w 1282555"/>
                  <a:gd name="connsiteY6" fmla="*/ 108527 h 374072"/>
                  <a:gd name="connsiteX7" fmla="*/ 360219 w 1282555"/>
                  <a:gd name="connsiteY7" fmla="*/ 219363 h 374072"/>
                  <a:gd name="connsiteX8" fmla="*/ 360219 w 1282555"/>
                  <a:gd name="connsiteY8" fmla="*/ 371763 h 374072"/>
                  <a:gd name="connsiteX9" fmla="*/ 401782 w 1282555"/>
                  <a:gd name="connsiteY9" fmla="*/ 205509 h 374072"/>
                  <a:gd name="connsiteX10" fmla="*/ 457200 w 1282555"/>
                  <a:gd name="connsiteY10" fmla="*/ 94672 h 374072"/>
                  <a:gd name="connsiteX11" fmla="*/ 526473 w 1282555"/>
                  <a:gd name="connsiteY11" fmla="*/ 205509 h 374072"/>
                  <a:gd name="connsiteX12" fmla="*/ 568037 w 1282555"/>
                  <a:gd name="connsiteY12" fmla="*/ 302491 h 374072"/>
                  <a:gd name="connsiteX13" fmla="*/ 637310 w 1282555"/>
                  <a:gd name="connsiteY13" fmla="*/ 25400 h 374072"/>
                  <a:gd name="connsiteX14" fmla="*/ 748146 w 1282555"/>
                  <a:gd name="connsiteY14" fmla="*/ 150091 h 374072"/>
                  <a:gd name="connsiteX15" fmla="*/ 858982 w 1282555"/>
                  <a:gd name="connsiteY15" fmla="*/ 150091 h 374072"/>
                  <a:gd name="connsiteX16" fmla="*/ 1282555 w 1282555"/>
                  <a:gd name="connsiteY16" fmla="*/ 115132 h 374072"/>
                  <a:gd name="connsiteX0" fmla="*/ 0 w 1282555"/>
                  <a:gd name="connsiteY0" fmla="*/ 219363 h 374072"/>
                  <a:gd name="connsiteX1" fmla="*/ 83128 w 1282555"/>
                  <a:gd name="connsiteY1" fmla="*/ 122382 h 374072"/>
                  <a:gd name="connsiteX2" fmla="*/ 138546 w 1282555"/>
                  <a:gd name="connsiteY2" fmla="*/ 94672 h 374072"/>
                  <a:gd name="connsiteX3" fmla="*/ 166255 w 1282555"/>
                  <a:gd name="connsiteY3" fmla="*/ 177800 h 374072"/>
                  <a:gd name="connsiteX4" fmla="*/ 221673 w 1282555"/>
                  <a:gd name="connsiteY4" fmla="*/ 260927 h 374072"/>
                  <a:gd name="connsiteX5" fmla="*/ 249382 w 1282555"/>
                  <a:gd name="connsiteY5" fmla="*/ 177800 h 374072"/>
                  <a:gd name="connsiteX6" fmla="*/ 332510 w 1282555"/>
                  <a:gd name="connsiteY6" fmla="*/ 108527 h 374072"/>
                  <a:gd name="connsiteX7" fmla="*/ 360219 w 1282555"/>
                  <a:gd name="connsiteY7" fmla="*/ 219363 h 374072"/>
                  <a:gd name="connsiteX8" fmla="*/ 360219 w 1282555"/>
                  <a:gd name="connsiteY8" fmla="*/ 371763 h 374072"/>
                  <a:gd name="connsiteX9" fmla="*/ 401782 w 1282555"/>
                  <a:gd name="connsiteY9" fmla="*/ 205509 h 374072"/>
                  <a:gd name="connsiteX10" fmla="*/ 457200 w 1282555"/>
                  <a:gd name="connsiteY10" fmla="*/ 94672 h 374072"/>
                  <a:gd name="connsiteX11" fmla="*/ 526473 w 1282555"/>
                  <a:gd name="connsiteY11" fmla="*/ 205509 h 374072"/>
                  <a:gd name="connsiteX12" fmla="*/ 568037 w 1282555"/>
                  <a:gd name="connsiteY12" fmla="*/ 302491 h 374072"/>
                  <a:gd name="connsiteX13" fmla="*/ 637310 w 1282555"/>
                  <a:gd name="connsiteY13" fmla="*/ 25400 h 374072"/>
                  <a:gd name="connsiteX14" fmla="*/ 748146 w 1282555"/>
                  <a:gd name="connsiteY14" fmla="*/ 150091 h 374072"/>
                  <a:gd name="connsiteX15" fmla="*/ 858982 w 1282555"/>
                  <a:gd name="connsiteY15" fmla="*/ 150091 h 374072"/>
                  <a:gd name="connsiteX16" fmla="*/ 1282555 w 1282555"/>
                  <a:gd name="connsiteY16" fmla="*/ 151708 h 374072"/>
                  <a:gd name="connsiteX0" fmla="*/ 0 w 988676"/>
                  <a:gd name="connsiteY0" fmla="*/ 219363 h 374072"/>
                  <a:gd name="connsiteX1" fmla="*/ 83128 w 988676"/>
                  <a:gd name="connsiteY1" fmla="*/ 122382 h 374072"/>
                  <a:gd name="connsiteX2" fmla="*/ 138546 w 988676"/>
                  <a:gd name="connsiteY2" fmla="*/ 94672 h 374072"/>
                  <a:gd name="connsiteX3" fmla="*/ 166255 w 988676"/>
                  <a:gd name="connsiteY3" fmla="*/ 177800 h 374072"/>
                  <a:gd name="connsiteX4" fmla="*/ 221673 w 988676"/>
                  <a:gd name="connsiteY4" fmla="*/ 260927 h 374072"/>
                  <a:gd name="connsiteX5" fmla="*/ 249382 w 988676"/>
                  <a:gd name="connsiteY5" fmla="*/ 177800 h 374072"/>
                  <a:gd name="connsiteX6" fmla="*/ 332510 w 988676"/>
                  <a:gd name="connsiteY6" fmla="*/ 108527 h 374072"/>
                  <a:gd name="connsiteX7" fmla="*/ 360219 w 988676"/>
                  <a:gd name="connsiteY7" fmla="*/ 219363 h 374072"/>
                  <a:gd name="connsiteX8" fmla="*/ 360219 w 988676"/>
                  <a:gd name="connsiteY8" fmla="*/ 371763 h 374072"/>
                  <a:gd name="connsiteX9" fmla="*/ 401782 w 988676"/>
                  <a:gd name="connsiteY9" fmla="*/ 205509 h 374072"/>
                  <a:gd name="connsiteX10" fmla="*/ 457200 w 988676"/>
                  <a:gd name="connsiteY10" fmla="*/ 94672 h 374072"/>
                  <a:gd name="connsiteX11" fmla="*/ 526473 w 988676"/>
                  <a:gd name="connsiteY11" fmla="*/ 205509 h 374072"/>
                  <a:gd name="connsiteX12" fmla="*/ 568037 w 988676"/>
                  <a:gd name="connsiteY12" fmla="*/ 302491 h 374072"/>
                  <a:gd name="connsiteX13" fmla="*/ 637310 w 988676"/>
                  <a:gd name="connsiteY13" fmla="*/ 25400 h 374072"/>
                  <a:gd name="connsiteX14" fmla="*/ 748146 w 988676"/>
                  <a:gd name="connsiteY14" fmla="*/ 150091 h 374072"/>
                  <a:gd name="connsiteX15" fmla="*/ 858982 w 988676"/>
                  <a:gd name="connsiteY15" fmla="*/ 150091 h 374072"/>
                  <a:gd name="connsiteX16" fmla="*/ 988676 w 988676"/>
                  <a:gd name="connsiteY16" fmla="*/ 148051 h 374072"/>
                  <a:gd name="connsiteX0" fmla="*/ 0 w 924087"/>
                  <a:gd name="connsiteY0" fmla="*/ 219363 h 374072"/>
                  <a:gd name="connsiteX1" fmla="*/ 83128 w 924087"/>
                  <a:gd name="connsiteY1" fmla="*/ 122382 h 374072"/>
                  <a:gd name="connsiteX2" fmla="*/ 138546 w 924087"/>
                  <a:gd name="connsiteY2" fmla="*/ 94672 h 374072"/>
                  <a:gd name="connsiteX3" fmla="*/ 166255 w 924087"/>
                  <a:gd name="connsiteY3" fmla="*/ 177800 h 374072"/>
                  <a:gd name="connsiteX4" fmla="*/ 221673 w 924087"/>
                  <a:gd name="connsiteY4" fmla="*/ 260927 h 374072"/>
                  <a:gd name="connsiteX5" fmla="*/ 249382 w 924087"/>
                  <a:gd name="connsiteY5" fmla="*/ 177800 h 374072"/>
                  <a:gd name="connsiteX6" fmla="*/ 332510 w 924087"/>
                  <a:gd name="connsiteY6" fmla="*/ 108527 h 374072"/>
                  <a:gd name="connsiteX7" fmla="*/ 360219 w 924087"/>
                  <a:gd name="connsiteY7" fmla="*/ 219363 h 374072"/>
                  <a:gd name="connsiteX8" fmla="*/ 360219 w 924087"/>
                  <a:gd name="connsiteY8" fmla="*/ 371763 h 374072"/>
                  <a:gd name="connsiteX9" fmla="*/ 401782 w 924087"/>
                  <a:gd name="connsiteY9" fmla="*/ 205509 h 374072"/>
                  <a:gd name="connsiteX10" fmla="*/ 457200 w 924087"/>
                  <a:gd name="connsiteY10" fmla="*/ 94672 h 374072"/>
                  <a:gd name="connsiteX11" fmla="*/ 526473 w 924087"/>
                  <a:gd name="connsiteY11" fmla="*/ 205509 h 374072"/>
                  <a:gd name="connsiteX12" fmla="*/ 568037 w 924087"/>
                  <a:gd name="connsiteY12" fmla="*/ 302491 h 374072"/>
                  <a:gd name="connsiteX13" fmla="*/ 637310 w 924087"/>
                  <a:gd name="connsiteY13" fmla="*/ 25400 h 374072"/>
                  <a:gd name="connsiteX14" fmla="*/ 748146 w 924087"/>
                  <a:gd name="connsiteY14" fmla="*/ 150091 h 374072"/>
                  <a:gd name="connsiteX15" fmla="*/ 858982 w 924087"/>
                  <a:gd name="connsiteY15" fmla="*/ 150091 h 374072"/>
                  <a:gd name="connsiteX16" fmla="*/ 924087 w 924087"/>
                  <a:gd name="connsiteY16" fmla="*/ 148051 h 374072"/>
                  <a:gd name="connsiteX0" fmla="*/ 0 w 873235"/>
                  <a:gd name="connsiteY0" fmla="*/ 219363 h 374072"/>
                  <a:gd name="connsiteX1" fmla="*/ 83128 w 873235"/>
                  <a:gd name="connsiteY1" fmla="*/ 122382 h 374072"/>
                  <a:gd name="connsiteX2" fmla="*/ 138546 w 873235"/>
                  <a:gd name="connsiteY2" fmla="*/ 94672 h 374072"/>
                  <a:gd name="connsiteX3" fmla="*/ 166255 w 873235"/>
                  <a:gd name="connsiteY3" fmla="*/ 177800 h 374072"/>
                  <a:gd name="connsiteX4" fmla="*/ 221673 w 873235"/>
                  <a:gd name="connsiteY4" fmla="*/ 260927 h 374072"/>
                  <a:gd name="connsiteX5" fmla="*/ 249382 w 873235"/>
                  <a:gd name="connsiteY5" fmla="*/ 177800 h 374072"/>
                  <a:gd name="connsiteX6" fmla="*/ 332510 w 873235"/>
                  <a:gd name="connsiteY6" fmla="*/ 108527 h 374072"/>
                  <a:gd name="connsiteX7" fmla="*/ 360219 w 873235"/>
                  <a:gd name="connsiteY7" fmla="*/ 219363 h 374072"/>
                  <a:gd name="connsiteX8" fmla="*/ 360219 w 873235"/>
                  <a:gd name="connsiteY8" fmla="*/ 371763 h 374072"/>
                  <a:gd name="connsiteX9" fmla="*/ 401782 w 873235"/>
                  <a:gd name="connsiteY9" fmla="*/ 205509 h 374072"/>
                  <a:gd name="connsiteX10" fmla="*/ 457200 w 873235"/>
                  <a:gd name="connsiteY10" fmla="*/ 94672 h 374072"/>
                  <a:gd name="connsiteX11" fmla="*/ 526473 w 873235"/>
                  <a:gd name="connsiteY11" fmla="*/ 205509 h 374072"/>
                  <a:gd name="connsiteX12" fmla="*/ 568037 w 873235"/>
                  <a:gd name="connsiteY12" fmla="*/ 302491 h 374072"/>
                  <a:gd name="connsiteX13" fmla="*/ 637310 w 873235"/>
                  <a:gd name="connsiteY13" fmla="*/ 25400 h 374072"/>
                  <a:gd name="connsiteX14" fmla="*/ 748146 w 873235"/>
                  <a:gd name="connsiteY14" fmla="*/ 150091 h 374072"/>
                  <a:gd name="connsiteX15" fmla="*/ 858982 w 873235"/>
                  <a:gd name="connsiteY15" fmla="*/ 150091 h 374072"/>
                  <a:gd name="connsiteX16" fmla="*/ 833663 w 873235"/>
                  <a:gd name="connsiteY16" fmla="*/ 166339 h 374072"/>
                  <a:gd name="connsiteX0" fmla="*/ 0 w 867852"/>
                  <a:gd name="connsiteY0" fmla="*/ 219363 h 374072"/>
                  <a:gd name="connsiteX1" fmla="*/ 83128 w 867852"/>
                  <a:gd name="connsiteY1" fmla="*/ 122382 h 374072"/>
                  <a:gd name="connsiteX2" fmla="*/ 138546 w 867852"/>
                  <a:gd name="connsiteY2" fmla="*/ 94672 h 374072"/>
                  <a:gd name="connsiteX3" fmla="*/ 166255 w 867852"/>
                  <a:gd name="connsiteY3" fmla="*/ 177800 h 374072"/>
                  <a:gd name="connsiteX4" fmla="*/ 221673 w 867852"/>
                  <a:gd name="connsiteY4" fmla="*/ 260927 h 374072"/>
                  <a:gd name="connsiteX5" fmla="*/ 249382 w 867852"/>
                  <a:gd name="connsiteY5" fmla="*/ 177800 h 374072"/>
                  <a:gd name="connsiteX6" fmla="*/ 332510 w 867852"/>
                  <a:gd name="connsiteY6" fmla="*/ 108527 h 374072"/>
                  <a:gd name="connsiteX7" fmla="*/ 360219 w 867852"/>
                  <a:gd name="connsiteY7" fmla="*/ 219363 h 374072"/>
                  <a:gd name="connsiteX8" fmla="*/ 360219 w 867852"/>
                  <a:gd name="connsiteY8" fmla="*/ 371763 h 374072"/>
                  <a:gd name="connsiteX9" fmla="*/ 401782 w 867852"/>
                  <a:gd name="connsiteY9" fmla="*/ 205509 h 374072"/>
                  <a:gd name="connsiteX10" fmla="*/ 457200 w 867852"/>
                  <a:gd name="connsiteY10" fmla="*/ 94672 h 374072"/>
                  <a:gd name="connsiteX11" fmla="*/ 526473 w 867852"/>
                  <a:gd name="connsiteY11" fmla="*/ 205509 h 374072"/>
                  <a:gd name="connsiteX12" fmla="*/ 568037 w 867852"/>
                  <a:gd name="connsiteY12" fmla="*/ 302491 h 374072"/>
                  <a:gd name="connsiteX13" fmla="*/ 637310 w 867852"/>
                  <a:gd name="connsiteY13" fmla="*/ 25400 h 374072"/>
                  <a:gd name="connsiteX14" fmla="*/ 748146 w 867852"/>
                  <a:gd name="connsiteY14" fmla="*/ 150091 h 374072"/>
                  <a:gd name="connsiteX15" fmla="*/ 858982 w 867852"/>
                  <a:gd name="connsiteY15" fmla="*/ 150091 h 374072"/>
                  <a:gd name="connsiteX16" fmla="*/ 801369 w 867852"/>
                  <a:gd name="connsiteY16" fmla="*/ 184627 h 374072"/>
                  <a:gd name="connsiteX0" fmla="*/ 0 w 867852"/>
                  <a:gd name="connsiteY0" fmla="*/ 219363 h 374072"/>
                  <a:gd name="connsiteX1" fmla="*/ 83128 w 867852"/>
                  <a:gd name="connsiteY1" fmla="*/ 122382 h 374072"/>
                  <a:gd name="connsiteX2" fmla="*/ 138546 w 867852"/>
                  <a:gd name="connsiteY2" fmla="*/ 94672 h 374072"/>
                  <a:gd name="connsiteX3" fmla="*/ 166255 w 867852"/>
                  <a:gd name="connsiteY3" fmla="*/ 177800 h 374072"/>
                  <a:gd name="connsiteX4" fmla="*/ 221673 w 867852"/>
                  <a:gd name="connsiteY4" fmla="*/ 260927 h 374072"/>
                  <a:gd name="connsiteX5" fmla="*/ 249382 w 867852"/>
                  <a:gd name="connsiteY5" fmla="*/ 177800 h 374072"/>
                  <a:gd name="connsiteX6" fmla="*/ 332510 w 867852"/>
                  <a:gd name="connsiteY6" fmla="*/ 108527 h 374072"/>
                  <a:gd name="connsiteX7" fmla="*/ 360219 w 867852"/>
                  <a:gd name="connsiteY7" fmla="*/ 219363 h 374072"/>
                  <a:gd name="connsiteX8" fmla="*/ 360219 w 867852"/>
                  <a:gd name="connsiteY8" fmla="*/ 371763 h 374072"/>
                  <a:gd name="connsiteX9" fmla="*/ 401782 w 867852"/>
                  <a:gd name="connsiteY9" fmla="*/ 205509 h 374072"/>
                  <a:gd name="connsiteX10" fmla="*/ 457200 w 867852"/>
                  <a:gd name="connsiteY10" fmla="*/ 94672 h 374072"/>
                  <a:gd name="connsiteX11" fmla="*/ 526473 w 867852"/>
                  <a:gd name="connsiteY11" fmla="*/ 205509 h 374072"/>
                  <a:gd name="connsiteX12" fmla="*/ 568037 w 867852"/>
                  <a:gd name="connsiteY12" fmla="*/ 302491 h 374072"/>
                  <a:gd name="connsiteX13" fmla="*/ 637310 w 867852"/>
                  <a:gd name="connsiteY13" fmla="*/ 25400 h 374072"/>
                  <a:gd name="connsiteX14" fmla="*/ 748146 w 867852"/>
                  <a:gd name="connsiteY14" fmla="*/ 150091 h 374072"/>
                  <a:gd name="connsiteX15" fmla="*/ 858982 w 867852"/>
                  <a:gd name="connsiteY15" fmla="*/ 150091 h 374072"/>
                  <a:gd name="connsiteX16" fmla="*/ 801369 w 867852"/>
                  <a:gd name="connsiteY16" fmla="*/ 184627 h 374072"/>
                  <a:gd name="connsiteX17" fmla="*/ 698027 w 867852"/>
                  <a:gd name="connsiteY17" fmla="*/ 183380 h 374072"/>
                  <a:gd name="connsiteX0" fmla="*/ 0 w 867852"/>
                  <a:gd name="connsiteY0" fmla="*/ 219363 h 374072"/>
                  <a:gd name="connsiteX1" fmla="*/ 83128 w 867852"/>
                  <a:gd name="connsiteY1" fmla="*/ 122382 h 374072"/>
                  <a:gd name="connsiteX2" fmla="*/ 138546 w 867852"/>
                  <a:gd name="connsiteY2" fmla="*/ 94672 h 374072"/>
                  <a:gd name="connsiteX3" fmla="*/ 166255 w 867852"/>
                  <a:gd name="connsiteY3" fmla="*/ 177800 h 374072"/>
                  <a:gd name="connsiteX4" fmla="*/ 221673 w 867852"/>
                  <a:gd name="connsiteY4" fmla="*/ 260927 h 374072"/>
                  <a:gd name="connsiteX5" fmla="*/ 249382 w 867852"/>
                  <a:gd name="connsiteY5" fmla="*/ 177800 h 374072"/>
                  <a:gd name="connsiteX6" fmla="*/ 332510 w 867852"/>
                  <a:gd name="connsiteY6" fmla="*/ 108527 h 374072"/>
                  <a:gd name="connsiteX7" fmla="*/ 360219 w 867852"/>
                  <a:gd name="connsiteY7" fmla="*/ 219363 h 374072"/>
                  <a:gd name="connsiteX8" fmla="*/ 360219 w 867852"/>
                  <a:gd name="connsiteY8" fmla="*/ 371763 h 374072"/>
                  <a:gd name="connsiteX9" fmla="*/ 401782 w 867852"/>
                  <a:gd name="connsiteY9" fmla="*/ 205509 h 374072"/>
                  <a:gd name="connsiteX10" fmla="*/ 457200 w 867852"/>
                  <a:gd name="connsiteY10" fmla="*/ 94672 h 374072"/>
                  <a:gd name="connsiteX11" fmla="*/ 526473 w 867852"/>
                  <a:gd name="connsiteY11" fmla="*/ 205509 h 374072"/>
                  <a:gd name="connsiteX12" fmla="*/ 568037 w 867852"/>
                  <a:gd name="connsiteY12" fmla="*/ 302491 h 374072"/>
                  <a:gd name="connsiteX13" fmla="*/ 637310 w 867852"/>
                  <a:gd name="connsiteY13" fmla="*/ 25400 h 374072"/>
                  <a:gd name="connsiteX14" fmla="*/ 748146 w 867852"/>
                  <a:gd name="connsiteY14" fmla="*/ 150091 h 374072"/>
                  <a:gd name="connsiteX15" fmla="*/ 858982 w 867852"/>
                  <a:gd name="connsiteY15" fmla="*/ 150091 h 374072"/>
                  <a:gd name="connsiteX16" fmla="*/ 801369 w 867852"/>
                  <a:gd name="connsiteY16" fmla="*/ 184627 h 374072"/>
                  <a:gd name="connsiteX0" fmla="*/ 0 w 1015503"/>
                  <a:gd name="connsiteY0" fmla="*/ 219363 h 374072"/>
                  <a:gd name="connsiteX1" fmla="*/ 83128 w 1015503"/>
                  <a:gd name="connsiteY1" fmla="*/ 122382 h 374072"/>
                  <a:gd name="connsiteX2" fmla="*/ 138546 w 1015503"/>
                  <a:gd name="connsiteY2" fmla="*/ 94672 h 374072"/>
                  <a:gd name="connsiteX3" fmla="*/ 166255 w 1015503"/>
                  <a:gd name="connsiteY3" fmla="*/ 177800 h 374072"/>
                  <a:gd name="connsiteX4" fmla="*/ 221673 w 1015503"/>
                  <a:gd name="connsiteY4" fmla="*/ 260927 h 374072"/>
                  <a:gd name="connsiteX5" fmla="*/ 249382 w 1015503"/>
                  <a:gd name="connsiteY5" fmla="*/ 177800 h 374072"/>
                  <a:gd name="connsiteX6" fmla="*/ 332510 w 1015503"/>
                  <a:gd name="connsiteY6" fmla="*/ 108527 h 374072"/>
                  <a:gd name="connsiteX7" fmla="*/ 360219 w 1015503"/>
                  <a:gd name="connsiteY7" fmla="*/ 219363 h 374072"/>
                  <a:gd name="connsiteX8" fmla="*/ 360219 w 1015503"/>
                  <a:gd name="connsiteY8" fmla="*/ 371763 h 374072"/>
                  <a:gd name="connsiteX9" fmla="*/ 401782 w 1015503"/>
                  <a:gd name="connsiteY9" fmla="*/ 205509 h 374072"/>
                  <a:gd name="connsiteX10" fmla="*/ 457200 w 1015503"/>
                  <a:gd name="connsiteY10" fmla="*/ 94672 h 374072"/>
                  <a:gd name="connsiteX11" fmla="*/ 526473 w 1015503"/>
                  <a:gd name="connsiteY11" fmla="*/ 205509 h 374072"/>
                  <a:gd name="connsiteX12" fmla="*/ 568037 w 1015503"/>
                  <a:gd name="connsiteY12" fmla="*/ 302491 h 374072"/>
                  <a:gd name="connsiteX13" fmla="*/ 637310 w 1015503"/>
                  <a:gd name="connsiteY13" fmla="*/ 25400 h 374072"/>
                  <a:gd name="connsiteX14" fmla="*/ 748146 w 1015503"/>
                  <a:gd name="connsiteY14" fmla="*/ 150091 h 374072"/>
                  <a:gd name="connsiteX15" fmla="*/ 858982 w 1015503"/>
                  <a:gd name="connsiteY15" fmla="*/ 150091 h 374072"/>
                  <a:gd name="connsiteX16" fmla="*/ 988677 w 1015503"/>
                  <a:gd name="connsiteY16" fmla="*/ 151708 h 374072"/>
                  <a:gd name="connsiteX0" fmla="*/ 0 w 1014598"/>
                  <a:gd name="connsiteY0" fmla="*/ 219363 h 374072"/>
                  <a:gd name="connsiteX1" fmla="*/ 83128 w 1014598"/>
                  <a:gd name="connsiteY1" fmla="*/ 122382 h 374072"/>
                  <a:gd name="connsiteX2" fmla="*/ 138546 w 1014598"/>
                  <a:gd name="connsiteY2" fmla="*/ 94672 h 374072"/>
                  <a:gd name="connsiteX3" fmla="*/ 166255 w 1014598"/>
                  <a:gd name="connsiteY3" fmla="*/ 177800 h 374072"/>
                  <a:gd name="connsiteX4" fmla="*/ 221673 w 1014598"/>
                  <a:gd name="connsiteY4" fmla="*/ 260927 h 374072"/>
                  <a:gd name="connsiteX5" fmla="*/ 249382 w 1014598"/>
                  <a:gd name="connsiteY5" fmla="*/ 177800 h 374072"/>
                  <a:gd name="connsiteX6" fmla="*/ 332510 w 1014598"/>
                  <a:gd name="connsiteY6" fmla="*/ 108527 h 374072"/>
                  <a:gd name="connsiteX7" fmla="*/ 360219 w 1014598"/>
                  <a:gd name="connsiteY7" fmla="*/ 219363 h 374072"/>
                  <a:gd name="connsiteX8" fmla="*/ 360219 w 1014598"/>
                  <a:gd name="connsiteY8" fmla="*/ 371763 h 374072"/>
                  <a:gd name="connsiteX9" fmla="*/ 401782 w 1014598"/>
                  <a:gd name="connsiteY9" fmla="*/ 205509 h 374072"/>
                  <a:gd name="connsiteX10" fmla="*/ 457200 w 1014598"/>
                  <a:gd name="connsiteY10" fmla="*/ 94672 h 374072"/>
                  <a:gd name="connsiteX11" fmla="*/ 526473 w 1014598"/>
                  <a:gd name="connsiteY11" fmla="*/ 205509 h 374072"/>
                  <a:gd name="connsiteX12" fmla="*/ 568037 w 1014598"/>
                  <a:gd name="connsiteY12" fmla="*/ 302491 h 374072"/>
                  <a:gd name="connsiteX13" fmla="*/ 637310 w 1014598"/>
                  <a:gd name="connsiteY13" fmla="*/ 25400 h 374072"/>
                  <a:gd name="connsiteX14" fmla="*/ 748146 w 1014598"/>
                  <a:gd name="connsiteY14" fmla="*/ 150091 h 374072"/>
                  <a:gd name="connsiteX15" fmla="*/ 858982 w 1014598"/>
                  <a:gd name="connsiteY15" fmla="*/ 150091 h 374072"/>
                  <a:gd name="connsiteX16" fmla="*/ 988677 w 1014598"/>
                  <a:gd name="connsiteY16" fmla="*/ 151708 h 374072"/>
                  <a:gd name="connsiteX17" fmla="*/ 1014511 w 1014598"/>
                  <a:gd name="connsiteY17" fmla="*/ 139489 h 374072"/>
                  <a:gd name="connsiteX0" fmla="*/ 0 w 1079100"/>
                  <a:gd name="connsiteY0" fmla="*/ 219363 h 374072"/>
                  <a:gd name="connsiteX1" fmla="*/ 83128 w 1079100"/>
                  <a:gd name="connsiteY1" fmla="*/ 122382 h 374072"/>
                  <a:gd name="connsiteX2" fmla="*/ 138546 w 1079100"/>
                  <a:gd name="connsiteY2" fmla="*/ 94672 h 374072"/>
                  <a:gd name="connsiteX3" fmla="*/ 166255 w 1079100"/>
                  <a:gd name="connsiteY3" fmla="*/ 177800 h 374072"/>
                  <a:gd name="connsiteX4" fmla="*/ 221673 w 1079100"/>
                  <a:gd name="connsiteY4" fmla="*/ 260927 h 374072"/>
                  <a:gd name="connsiteX5" fmla="*/ 249382 w 1079100"/>
                  <a:gd name="connsiteY5" fmla="*/ 177800 h 374072"/>
                  <a:gd name="connsiteX6" fmla="*/ 332510 w 1079100"/>
                  <a:gd name="connsiteY6" fmla="*/ 108527 h 374072"/>
                  <a:gd name="connsiteX7" fmla="*/ 360219 w 1079100"/>
                  <a:gd name="connsiteY7" fmla="*/ 219363 h 374072"/>
                  <a:gd name="connsiteX8" fmla="*/ 360219 w 1079100"/>
                  <a:gd name="connsiteY8" fmla="*/ 371763 h 374072"/>
                  <a:gd name="connsiteX9" fmla="*/ 401782 w 1079100"/>
                  <a:gd name="connsiteY9" fmla="*/ 205509 h 374072"/>
                  <a:gd name="connsiteX10" fmla="*/ 457200 w 1079100"/>
                  <a:gd name="connsiteY10" fmla="*/ 94672 h 374072"/>
                  <a:gd name="connsiteX11" fmla="*/ 526473 w 1079100"/>
                  <a:gd name="connsiteY11" fmla="*/ 205509 h 374072"/>
                  <a:gd name="connsiteX12" fmla="*/ 568037 w 1079100"/>
                  <a:gd name="connsiteY12" fmla="*/ 302491 h 374072"/>
                  <a:gd name="connsiteX13" fmla="*/ 637310 w 1079100"/>
                  <a:gd name="connsiteY13" fmla="*/ 25400 h 374072"/>
                  <a:gd name="connsiteX14" fmla="*/ 748146 w 1079100"/>
                  <a:gd name="connsiteY14" fmla="*/ 150091 h 374072"/>
                  <a:gd name="connsiteX15" fmla="*/ 858982 w 1079100"/>
                  <a:gd name="connsiteY15" fmla="*/ 150091 h 374072"/>
                  <a:gd name="connsiteX16" fmla="*/ 988677 w 1079100"/>
                  <a:gd name="connsiteY16" fmla="*/ 151708 h 374072"/>
                  <a:gd name="connsiteX17" fmla="*/ 1079100 w 1079100"/>
                  <a:gd name="connsiteY17" fmla="*/ 139489 h 374072"/>
                  <a:gd name="connsiteX0" fmla="*/ 0 w 988677"/>
                  <a:gd name="connsiteY0" fmla="*/ 219363 h 374072"/>
                  <a:gd name="connsiteX1" fmla="*/ 83128 w 988677"/>
                  <a:gd name="connsiteY1" fmla="*/ 122382 h 374072"/>
                  <a:gd name="connsiteX2" fmla="*/ 138546 w 988677"/>
                  <a:gd name="connsiteY2" fmla="*/ 94672 h 374072"/>
                  <a:gd name="connsiteX3" fmla="*/ 166255 w 988677"/>
                  <a:gd name="connsiteY3" fmla="*/ 177800 h 374072"/>
                  <a:gd name="connsiteX4" fmla="*/ 221673 w 988677"/>
                  <a:gd name="connsiteY4" fmla="*/ 260927 h 374072"/>
                  <a:gd name="connsiteX5" fmla="*/ 249382 w 988677"/>
                  <a:gd name="connsiteY5" fmla="*/ 177800 h 374072"/>
                  <a:gd name="connsiteX6" fmla="*/ 332510 w 988677"/>
                  <a:gd name="connsiteY6" fmla="*/ 108527 h 374072"/>
                  <a:gd name="connsiteX7" fmla="*/ 360219 w 988677"/>
                  <a:gd name="connsiteY7" fmla="*/ 219363 h 374072"/>
                  <a:gd name="connsiteX8" fmla="*/ 360219 w 988677"/>
                  <a:gd name="connsiteY8" fmla="*/ 371763 h 374072"/>
                  <a:gd name="connsiteX9" fmla="*/ 401782 w 988677"/>
                  <a:gd name="connsiteY9" fmla="*/ 205509 h 374072"/>
                  <a:gd name="connsiteX10" fmla="*/ 457200 w 988677"/>
                  <a:gd name="connsiteY10" fmla="*/ 94672 h 374072"/>
                  <a:gd name="connsiteX11" fmla="*/ 526473 w 988677"/>
                  <a:gd name="connsiteY11" fmla="*/ 205509 h 374072"/>
                  <a:gd name="connsiteX12" fmla="*/ 568037 w 988677"/>
                  <a:gd name="connsiteY12" fmla="*/ 302491 h 374072"/>
                  <a:gd name="connsiteX13" fmla="*/ 637310 w 988677"/>
                  <a:gd name="connsiteY13" fmla="*/ 25400 h 374072"/>
                  <a:gd name="connsiteX14" fmla="*/ 748146 w 988677"/>
                  <a:gd name="connsiteY14" fmla="*/ 150091 h 374072"/>
                  <a:gd name="connsiteX15" fmla="*/ 858982 w 988677"/>
                  <a:gd name="connsiteY15" fmla="*/ 150091 h 374072"/>
                  <a:gd name="connsiteX16" fmla="*/ 988677 w 988677"/>
                  <a:gd name="connsiteY16" fmla="*/ 151708 h 374072"/>
                  <a:gd name="connsiteX0" fmla="*/ 0 w 1011369"/>
                  <a:gd name="connsiteY0" fmla="*/ 219363 h 374072"/>
                  <a:gd name="connsiteX1" fmla="*/ 83128 w 1011369"/>
                  <a:gd name="connsiteY1" fmla="*/ 122382 h 374072"/>
                  <a:gd name="connsiteX2" fmla="*/ 138546 w 1011369"/>
                  <a:gd name="connsiteY2" fmla="*/ 94672 h 374072"/>
                  <a:gd name="connsiteX3" fmla="*/ 166255 w 1011369"/>
                  <a:gd name="connsiteY3" fmla="*/ 177800 h 374072"/>
                  <a:gd name="connsiteX4" fmla="*/ 221673 w 1011369"/>
                  <a:gd name="connsiteY4" fmla="*/ 260927 h 374072"/>
                  <a:gd name="connsiteX5" fmla="*/ 249382 w 1011369"/>
                  <a:gd name="connsiteY5" fmla="*/ 177800 h 374072"/>
                  <a:gd name="connsiteX6" fmla="*/ 332510 w 1011369"/>
                  <a:gd name="connsiteY6" fmla="*/ 108527 h 374072"/>
                  <a:gd name="connsiteX7" fmla="*/ 360219 w 1011369"/>
                  <a:gd name="connsiteY7" fmla="*/ 219363 h 374072"/>
                  <a:gd name="connsiteX8" fmla="*/ 360219 w 1011369"/>
                  <a:gd name="connsiteY8" fmla="*/ 371763 h 374072"/>
                  <a:gd name="connsiteX9" fmla="*/ 401782 w 1011369"/>
                  <a:gd name="connsiteY9" fmla="*/ 205509 h 374072"/>
                  <a:gd name="connsiteX10" fmla="*/ 457200 w 1011369"/>
                  <a:gd name="connsiteY10" fmla="*/ 94672 h 374072"/>
                  <a:gd name="connsiteX11" fmla="*/ 526473 w 1011369"/>
                  <a:gd name="connsiteY11" fmla="*/ 205509 h 374072"/>
                  <a:gd name="connsiteX12" fmla="*/ 568037 w 1011369"/>
                  <a:gd name="connsiteY12" fmla="*/ 302491 h 374072"/>
                  <a:gd name="connsiteX13" fmla="*/ 637310 w 1011369"/>
                  <a:gd name="connsiteY13" fmla="*/ 25400 h 374072"/>
                  <a:gd name="connsiteX14" fmla="*/ 748146 w 1011369"/>
                  <a:gd name="connsiteY14" fmla="*/ 150091 h 374072"/>
                  <a:gd name="connsiteX15" fmla="*/ 858982 w 1011369"/>
                  <a:gd name="connsiteY15" fmla="*/ 150091 h 374072"/>
                  <a:gd name="connsiteX16" fmla="*/ 988677 w 1011369"/>
                  <a:gd name="connsiteY16" fmla="*/ 151708 h 374072"/>
                  <a:gd name="connsiteX17" fmla="*/ 995136 w 1011369"/>
                  <a:gd name="connsiteY17" fmla="*/ 157777 h 374072"/>
                  <a:gd name="connsiteX0" fmla="*/ 0 w 988677"/>
                  <a:gd name="connsiteY0" fmla="*/ 219363 h 374072"/>
                  <a:gd name="connsiteX1" fmla="*/ 83128 w 988677"/>
                  <a:gd name="connsiteY1" fmla="*/ 122382 h 374072"/>
                  <a:gd name="connsiteX2" fmla="*/ 138546 w 988677"/>
                  <a:gd name="connsiteY2" fmla="*/ 94672 h 374072"/>
                  <a:gd name="connsiteX3" fmla="*/ 166255 w 988677"/>
                  <a:gd name="connsiteY3" fmla="*/ 177800 h 374072"/>
                  <a:gd name="connsiteX4" fmla="*/ 221673 w 988677"/>
                  <a:gd name="connsiteY4" fmla="*/ 260927 h 374072"/>
                  <a:gd name="connsiteX5" fmla="*/ 249382 w 988677"/>
                  <a:gd name="connsiteY5" fmla="*/ 177800 h 374072"/>
                  <a:gd name="connsiteX6" fmla="*/ 332510 w 988677"/>
                  <a:gd name="connsiteY6" fmla="*/ 108527 h 374072"/>
                  <a:gd name="connsiteX7" fmla="*/ 360219 w 988677"/>
                  <a:gd name="connsiteY7" fmla="*/ 219363 h 374072"/>
                  <a:gd name="connsiteX8" fmla="*/ 360219 w 988677"/>
                  <a:gd name="connsiteY8" fmla="*/ 371763 h 374072"/>
                  <a:gd name="connsiteX9" fmla="*/ 401782 w 988677"/>
                  <a:gd name="connsiteY9" fmla="*/ 205509 h 374072"/>
                  <a:gd name="connsiteX10" fmla="*/ 457200 w 988677"/>
                  <a:gd name="connsiteY10" fmla="*/ 94672 h 374072"/>
                  <a:gd name="connsiteX11" fmla="*/ 526473 w 988677"/>
                  <a:gd name="connsiteY11" fmla="*/ 205509 h 374072"/>
                  <a:gd name="connsiteX12" fmla="*/ 568037 w 988677"/>
                  <a:gd name="connsiteY12" fmla="*/ 302491 h 374072"/>
                  <a:gd name="connsiteX13" fmla="*/ 637310 w 988677"/>
                  <a:gd name="connsiteY13" fmla="*/ 25400 h 374072"/>
                  <a:gd name="connsiteX14" fmla="*/ 748146 w 988677"/>
                  <a:gd name="connsiteY14" fmla="*/ 150091 h 374072"/>
                  <a:gd name="connsiteX15" fmla="*/ 858982 w 988677"/>
                  <a:gd name="connsiteY15" fmla="*/ 150091 h 374072"/>
                  <a:gd name="connsiteX16" fmla="*/ 988677 w 988677"/>
                  <a:gd name="connsiteY16" fmla="*/ 151708 h 374072"/>
                  <a:gd name="connsiteX0" fmla="*/ 0 w 858982"/>
                  <a:gd name="connsiteY0" fmla="*/ 219363 h 374072"/>
                  <a:gd name="connsiteX1" fmla="*/ 83128 w 858982"/>
                  <a:gd name="connsiteY1" fmla="*/ 122382 h 374072"/>
                  <a:gd name="connsiteX2" fmla="*/ 138546 w 858982"/>
                  <a:gd name="connsiteY2" fmla="*/ 94672 h 374072"/>
                  <a:gd name="connsiteX3" fmla="*/ 166255 w 858982"/>
                  <a:gd name="connsiteY3" fmla="*/ 177800 h 374072"/>
                  <a:gd name="connsiteX4" fmla="*/ 221673 w 858982"/>
                  <a:gd name="connsiteY4" fmla="*/ 260927 h 374072"/>
                  <a:gd name="connsiteX5" fmla="*/ 249382 w 858982"/>
                  <a:gd name="connsiteY5" fmla="*/ 177800 h 374072"/>
                  <a:gd name="connsiteX6" fmla="*/ 332510 w 858982"/>
                  <a:gd name="connsiteY6" fmla="*/ 108527 h 374072"/>
                  <a:gd name="connsiteX7" fmla="*/ 360219 w 858982"/>
                  <a:gd name="connsiteY7" fmla="*/ 219363 h 374072"/>
                  <a:gd name="connsiteX8" fmla="*/ 360219 w 858982"/>
                  <a:gd name="connsiteY8" fmla="*/ 371763 h 374072"/>
                  <a:gd name="connsiteX9" fmla="*/ 401782 w 858982"/>
                  <a:gd name="connsiteY9" fmla="*/ 205509 h 374072"/>
                  <a:gd name="connsiteX10" fmla="*/ 457200 w 858982"/>
                  <a:gd name="connsiteY10" fmla="*/ 94672 h 374072"/>
                  <a:gd name="connsiteX11" fmla="*/ 526473 w 858982"/>
                  <a:gd name="connsiteY11" fmla="*/ 205509 h 374072"/>
                  <a:gd name="connsiteX12" fmla="*/ 568037 w 858982"/>
                  <a:gd name="connsiteY12" fmla="*/ 302491 h 374072"/>
                  <a:gd name="connsiteX13" fmla="*/ 637310 w 858982"/>
                  <a:gd name="connsiteY13" fmla="*/ 25400 h 374072"/>
                  <a:gd name="connsiteX14" fmla="*/ 748146 w 858982"/>
                  <a:gd name="connsiteY14" fmla="*/ 150091 h 374072"/>
                  <a:gd name="connsiteX15" fmla="*/ 858982 w 858982"/>
                  <a:gd name="connsiteY15" fmla="*/ 150091 h 374072"/>
                  <a:gd name="connsiteX0" fmla="*/ 0 w 836376"/>
                  <a:gd name="connsiteY0" fmla="*/ 219363 h 374072"/>
                  <a:gd name="connsiteX1" fmla="*/ 83128 w 836376"/>
                  <a:gd name="connsiteY1" fmla="*/ 122382 h 374072"/>
                  <a:gd name="connsiteX2" fmla="*/ 138546 w 836376"/>
                  <a:gd name="connsiteY2" fmla="*/ 94672 h 374072"/>
                  <a:gd name="connsiteX3" fmla="*/ 166255 w 836376"/>
                  <a:gd name="connsiteY3" fmla="*/ 177800 h 374072"/>
                  <a:gd name="connsiteX4" fmla="*/ 221673 w 836376"/>
                  <a:gd name="connsiteY4" fmla="*/ 260927 h 374072"/>
                  <a:gd name="connsiteX5" fmla="*/ 249382 w 836376"/>
                  <a:gd name="connsiteY5" fmla="*/ 177800 h 374072"/>
                  <a:gd name="connsiteX6" fmla="*/ 332510 w 836376"/>
                  <a:gd name="connsiteY6" fmla="*/ 108527 h 374072"/>
                  <a:gd name="connsiteX7" fmla="*/ 360219 w 836376"/>
                  <a:gd name="connsiteY7" fmla="*/ 219363 h 374072"/>
                  <a:gd name="connsiteX8" fmla="*/ 360219 w 836376"/>
                  <a:gd name="connsiteY8" fmla="*/ 371763 h 374072"/>
                  <a:gd name="connsiteX9" fmla="*/ 401782 w 836376"/>
                  <a:gd name="connsiteY9" fmla="*/ 205509 h 374072"/>
                  <a:gd name="connsiteX10" fmla="*/ 457200 w 836376"/>
                  <a:gd name="connsiteY10" fmla="*/ 94672 h 374072"/>
                  <a:gd name="connsiteX11" fmla="*/ 526473 w 836376"/>
                  <a:gd name="connsiteY11" fmla="*/ 205509 h 374072"/>
                  <a:gd name="connsiteX12" fmla="*/ 568037 w 836376"/>
                  <a:gd name="connsiteY12" fmla="*/ 302491 h 374072"/>
                  <a:gd name="connsiteX13" fmla="*/ 637310 w 836376"/>
                  <a:gd name="connsiteY13" fmla="*/ 25400 h 374072"/>
                  <a:gd name="connsiteX14" fmla="*/ 748146 w 836376"/>
                  <a:gd name="connsiteY14" fmla="*/ 150091 h 374072"/>
                  <a:gd name="connsiteX15" fmla="*/ 836376 w 836376"/>
                  <a:gd name="connsiteY15" fmla="*/ 150091 h 374072"/>
                  <a:gd name="connsiteX0" fmla="*/ 0 w 839605"/>
                  <a:gd name="connsiteY0" fmla="*/ 219363 h 374072"/>
                  <a:gd name="connsiteX1" fmla="*/ 83128 w 839605"/>
                  <a:gd name="connsiteY1" fmla="*/ 122382 h 374072"/>
                  <a:gd name="connsiteX2" fmla="*/ 138546 w 839605"/>
                  <a:gd name="connsiteY2" fmla="*/ 94672 h 374072"/>
                  <a:gd name="connsiteX3" fmla="*/ 166255 w 839605"/>
                  <a:gd name="connsiteY3" fmla="*/ 177800 h 374072"/>
                  <a:gd name="connsiteX4" fmla="*/ 221673 w 839605"/>
                  <a:gd name="connsiteY4" fmla="*/ 260927 h 374072"/>
                  <a:gd name="connsiteX5" fmla="*/ 249382 w 839605"/>
                  <a:gd name="connsiteY5" fmla="*/ 177800 h 374072"/>
                  <a:gd name="connsiteX6" fmla="*/ 332510 w 839605"/>
                  <a:gd name="connsiteY6" fmla="*/ 108527 h 374072"/>
                  <a:gd name="connsiteX7" fmla="*/ 360219 w 839605"/>
                  <a:gd name="connsiteY7" fmla="*/ 219363 h 374072"/>
                  <a:gd name="connsiteX8" fmla="*/ 360219 w 839605"/>
                  <a:gd name="connsiteY8" fmla="*/ 371763 h 374072"/>
                  <a:gd name="connsiteX9" fmla="*/ 401782 w 839605"/>
                  <a:gd name="connsiteY9" fmla="*/ 205509 h 374072"/>
                  <a:gd name="connsiteX10" fmla="*/ 457200 w 839605"/>
                  <a:gd name="connsiteY10" fmla="*/ 94672 h 374072"/>
                  <a:gd name="connsiteX11" fmla="*/ 526473 w 839605"/>
                  <a:gd name="connsiteY11" fmla="*/ 205509 h 374072"/>
                  <a:gd name="connsiteX12" fmla="*/ 568037 w 839605"/>
                  <a:gd name="connsiteY12" fmla="*/ 302491 h 374072"/>
                  <a:gd name="connsiteX13" fmla="*/ 637310 w 839605"/>
                  <a:gd name="connsiteY13" fmla="*/ 25400 h 374072"/>
                  <a:gd name="connsiteX14" fmla="*/ 748146 w 839605"/>
                  <a:gd name="connsiteY14" fmla="*/ 150091 h 374072"/>
                  <a:gd name="connsiteX15" fmla="*/ 839605 w 839605"/>
                  <a:gd name="connsiteY15" fmla="*/ 172037 h 374072"/>
                  <a:gd name="connsiteX0" fmla="*/ 0 w 848255"/>
                  <a:gd name="connsiteY0" fmla="*/ 147517 h 374072"/>
                  <a:gd name="connsiteX1" fmla="*/ 91778 w 848255"/>
                  <a:gd name="connsiteY1" fmla="*/ 122382 h 374072"/>
                  <a:gd name="connsiteX2" fmla="*/ 147196 w 848255"/>
                  <a:gd name="connsiteY2" fmla="*/ 94672 h 374072"/>
                  <a:gd name="connsiteX3" fmla="*/ 174905 w 848255"/>
                  <a:gd name="connsiteY3" fmla="*/ 177800 h 374072"/>
                  <a:gd name="connsiteX4" fmla="*/ 230323 w 848255"/>
                  <a:gd name="connsiteY4" fmla="*/ 260927 h 374072"/>
                  <a:gd name="connsiteX5" fmla="*/ 258032 w 848255"/>
                  <a:gd name="connsiteY5" fmla="*/ 177800 h 374072"/>
                  <a:gd name="connsiteX6" fmla="*/ 341160 w 848255"/>
                  <a:gd name="connsiteY6" fmla="*/ 108527 h 374072"/>
                  <a:gd name="connsiteX7" fmla="*/ 368869 w 848255"/>
                  <a:gd name="connsiteY7" fmla="*/ 219363 h 374072"/>
                  <a:gd name="connsiteX8" fmla="*/ 368869 w 848255"/>
                  <a:gd name="connsiteY8" fmla="*/ 371763 h 374072"/>
                  <a:gd name="connsiteX9" fmla="*/ 410432 w 848255"/>
                  <a:gd name="connsiteY9" fmla="*/ 205509 h 374072"/>
                  <a:gd name="connsiteX10" fmla="*/ 465850 w 848255"/>
                  <a:gd name="connsiteY10" fmla="*/ 94672 h 374072"/>
                  <a:gd name="connsiteX11" fmla="*/ 535123 w 848255"/>
                  <a:gd name="connsiteY11" fmla="*/ 205509 h 374072"/>
                  <a:gd name="connsiteX12" fmla="*/ 576687 w 848255"/>
                  <a:gd name="connsiteY12" fmla="*/ 302491 h 374072"/>
                  <a:gd name="connsiteX13" fmla="*/ 645960 w 848255"/>
                  <a:gd name="connsiteY13" fmla="*/ 25400 h 374072"/>
                  <a:gd name="connsiteX14" fmla="*/ 756796 w 848255"/>
                  <a:gd name="connsiteY14" fmla="*/ 150091 h 374072"/>
                  <a:gd name="connsiteX15" fmla="*/ 848255 w 848255"/>
                  <a:gd name="connsiteY15" fmla="*/ 172037 h 374072"/>
                  <a:gd name="connsiteX0" fmla="*/ 0 w 848255"/>
                  <a:gd name="connsiteY0" fmla="*/ 147517 h 374072"/>
                  <a:gd name="connsiteX1" fmla="*/ 91778 w 848255"/>
                  <a:gd name="connsiteY1" fmla="*/ 122382 h 374072"/>
                  <a:gd name="connsiteX2" fmla="*/ 147196 w 848255"/>
                  <a:gd name="connsiteY2" fmla="*/ 94672 h 374072"/>
                  <a:gd name="connsiteX3" fmla="*/ 174905 w 848255"/>
                  <a:gd name="connsiteY3" fmla="*/ 177800 h 374072"/>
                  <a:gd name="connsiteX4" fmla="*/ 230323 w 848255"/>
                  <a:gd name="connsiteY4" fmla="*/ 260927 h 374072"/>
                  <a:gd name="connsiteX5" fmla="*/ 258032 w 848255"/>
                  <a:gd name="connsiteY5" fmla="*/ 177800 h 374072"/>
                  <a:gd name="connsiteX6" fmla="*/ 341160 w 848255"/>
                  <a:gd name="connsiteY6" fmla="*/ 108527 h 374072"/>
                  <a:gd name="connsiteX7" fmla="*/ 368869 w 848255"/>
                  <a:gd name="connsiteY7" fmla="*/ 219363 h 374072"/>
                  <a:gd name="connsiteX8" fmla="*/ 368869 w 848255"/>
                  <a:gd name="connsiteY8" fmla="*/ 371763 h 374072"/>
                  <a:gd name="connsiteX9" fmla="*/ 410432 w 848255"/>
                  <a:gd name="connsiteY9" fmla="*/ 205509 h 374072"/>
                  <a:gd name="connsiteX10" fmla="*/ 465850 w 848255"/>
                  <a:gd name="connsiteY10" fmla="*/ 94672 h 374072"/>
                  <a:gd name="connsiteX11" fmla="*/ 535123 w 848255"/>
                  <a:gd name="connsiteY11" fmla="*/ 205509 h 374072"/>
                  <a:gd name="connsiteX12" fmla="*/ 576687 w 848255"/>
                  <a:gd name="connsiteY12" fmla="*/ 302491 h 374072"/>
                  <a:gd name="connsiteX13" fmla="*/ 645960 w 848255"/>
                  <a:gd name="connsiteY13" fmla="*/ 25400 h 374072"/>
                  <a:gd name="connsiteX14" fmla="*/ 756796 w 848255"/>
                  <a:gd name="connsiteY14" fmla="*/ 150091 h 374072"/>
                  <a:gd name="connsiteX15" fmla="*/ 848255 w 848255"/>
                  <a:gd name="connsiteY15" fmla="*/ 172037 h 374072"/>
                  <a:gd name="connsiteX0" fmla="*/ 0 w 842646"/>
                  <a:gd name="connsiteY0" fmla="*/ 170377 h 374072"/>
                  <a:gd name="connsiteX1" fmla="*/ 86169 w 842646"/>
                  <a:gd name="connsiteY1" fmla="*/ 122382 h 374072"/>
                  <a:gd name="connsiteX2" fmla="*/ 141587 w 842646"/>
                  <a:gd name="connsiteY2" fmla="*/ 94672 h 374072"/>
                  <a:gd name="connsiteX3" fmla="*/ 169296 w 842646"/>
                  <a:gd name="connsiteY3" fmla="*/ 177800 h 374072"/>
                  <a:gd name="connsiteX4" fmla="*/ 224714 w 842646"/>
                  <a:gd name="connsiteY4" fmla="*/ 260927 h 374072"/>
                  <a:gd name="connsiteX5" fmla="*/ 252423 w 842646"/>
                  <a:gd name="connsiteY5" fmla="*/ 177800 h 374072"/>
                  <a:gd name="connsiteX6" fmla="*/ 335551 w 842646"/>
                  <a:gd name="connsiteY6" fmla="*/ 108527 h 374072"/>
                  <a:gd name="connsiteX7" fmla="*/ 363260 w 842646"/>
                  <a:gd name="connsiteY7" fmla="*/ 219363 h 374072"/>
                  <a:gd name="connsiteX8" fmla="*/ 363260 w 842646"/>
                  <a:gd name="connsiteY8" fmla="*/ 371763 h 374072"/>
                  <a:gd name="connsiteX9" fmla="*/ 404823 w 842646"/>
                  <a:gd name="connsiteY9" fmla="*/ 205509 h 374072"/>
                  <a:gd name="connsiteX10" fmla="*/ 460241 w 842646"/>
                  <a:gd name="connsiteY10" fmla="*/ 94672 h 374072"/>
                  <a:gd name="connsiteX11" fmla="*/ 529514 w 842646"/>
                  <a:gd name="connsiteY11" fmla="*/ 205509 h 374072"/>
                  <a:gd name="connsiteX12" fmla="*/ 571078 w 842646"/>
                  <a:gd name="connsiteY12" fmla="*/ 302491 h 374072"/>
                  <a:gd name="connsiteX13" fmla="*/ 640351 w 842646"/>
                  <a:gd name="connsiteY13" fmla="*/ 25400 h 374072"/>
                  <a:gd name="connsiteX14" fmla="*/ 751187 w 842646"/>
                  <a:gd name="connsiteY14" fmla="*/ 150091 h 374072"/>
                  <a:gd name="connsiteX15" fmla="*/ 842646 w 842646"/>
                  <a:gd name="connsiteY15" fmla="*/ 172037 h 374072"/>
                  <a:gd name="connsiteX0" fmla="*/ 0 w 842646"/>
                  <a:gd name="connsiteY0" fmla="*/ 170377 h 374072"/>
                  <a:gd name="connsiteX1" fmla="*/ 86169 w 842646"/>
                  <a:gd name="connsiteY1" fmla="*/ 122382 h 374072"/>
                  <a:gd name="connsiteX2" fmla="*/ 141587 w 842646"/>
                  <a:gd name="connsiteY2" fmla="*/ 94672 h 374072"/>
                  <a:gd name="connsiteX3" fmla="*/ 169296 w 842646"/>
                  <a:gd name="connsiteY3" fmla="*/ 177800 h 374072"/>
                  <a:gd name="connsiteX4" fmla="*/ 224714 w 842646"/>
                  <a:gd name="connsiteY4" fmla="*/ 260927 h 374072"/>
                  <a:gd name="connsiteX5" fmla="*/ 252423 w 842646"/>
                  <a:gd name="connsiteY5" fmla="*/ 177800 h 374072"/>
                  <a:gd name="connsiteX6" fmla="*/ 335551 w 842646"/>
                  <a:gd name="connsiteY6" fmla="*/ 108527 h 374072"/>
                  <a:gd name="connsiteX7" fmla="*/ 363260 w 842646"/>
                  <a:gd name="connsiteY7" fmla="*/ 219363 h 374072"/>
                  <a:gd name="connsiteX8" fmla="*/ 363260 w 842646"/>
                  <a:gd name="connsiteY8" fmla="*/ 371763 h 374072"/>
                  <a:gd name="connsiteX9" fmla="*/ 404823 w 842646"/>
                  <a:gd name="connsiteY9" fmla="*/ 205509 h 374072"/>
                  <a:gd name="connsiteX10" fmla="*/ 460241 w 842646"/>
                  <a:gd name="connsiteY10" fmla="*/ 94672 h 374072"/>
                  <a:gd name="connsiteX11" fmla="*/ 529514 w 842646"/>
                  <a:gd name="connsiteY11" fmla="*/ 205509 h 374072"/>
                  <a:gd name="connsiteX12" fmla="*/ 571078 w 842646"/>
                  <a:gd name="connsiteY12" fmla="*/ 302491 h 374072"/>
                  <a:gd name="connsiteX13" fmla="*/ 640351 w 842646"/>
                  <a:gd name="connsiteY13" fmla="*/ 25400 h 374072"/>
                  <a:gd name="connsiteX14" fmla="*/ 751187 w 842646"/>
                  <a:gd name="connsiteY14" fmla="*/ 150091 h 374072"/>
                  <a:gd name="connsiteX15" fmla="*/ 842646 w 842646"/>
                  <a:gd name="connsiteY15" fmla="*/ 172037 h 37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2646" h="374072">
                    <a:moveTo>
                      <a:pt x="0" y="170377"/>
                    </a:moveTo>
                    <a:cubicBezTo>
                      <a:pt x="21054" y="168200"/>
                      <a:pt x="62571" y="134999"/>
                      <a:pt x="86169" y="122382"/>
                    </a:cubicBezTo>
                    <a:cubicBezTo>
                      <a:pt x="109767" y="109765"/>
                      <a:pt x="127733" y="85436"/>
                      <a:pt x="141587" y="94672"/>
                    </a:cubicBezTo>
                    <a:cubicBezTo>
                      <a:pt x="155442" y="103908"/>
                      <a:pt x="155442" y="150091"/>
                      <a:pt x="169296" y="177800"/>
                    </a:cubicBezTo>
                    <a:cubicBezTo>
                      <a:pt x="183150" y="205509"/>
                      <a:pt x="210860" y="260927"/>
                      <a:pt x="224714" y="260927"/>
                    </a:cubicBezTo>
                    <a:cubicBezTo>
                      <a:pt x="238568" y="260927"/>
                      <a:pt x="233950" y="203200"/>
                      <a:pt x="252423" y="177800"/>
                    </a:cubicBezTo>
                    <a:cubicBezTo>
                      <a:pt x="270896" y="152400"/>
                      <a:pt x="317078" y="101600"/>
                      <a:pt x="335551" y="108527"/>
                    </a:cubicBezTo>
                    <a:cubicBezTo>
                      <a:pt x="354024" y="115454"/>
                      <a:pt x="358642" y="175490"/>
                      <a:pt x="363260" y="219363"/>
                    </a:cubicBezTo>
                    <a:cubicBezTo>
                      <a:pt x="367878" y="263236"/>
                      <a:pt x="356333" y="374072"/>
                      <a:pt x="363260" y="371763"/>
                    </a:cubicBezTo>
                    <a:cubicBezTo>
                      <a:pt x="370187" y="369454"/>
                      <a:pt x="388660" y="251691"/>
                      <a:pt x="404823" y="205509"/>
                    </a:cubicBezTo>
                    <a:cubicBezTo>
                      <a:pt x="420986" y="159327"/>
                      <a:pt x="439459" y="94672"/>
                      <a:pt x="460241" y="94672"/>
                    </a:cubicBezTo>
                    <a:cubicBezTo>
                      <a:pt x="481023" y="94672"/>
                      <a:pt x="511041" y="170873"/>
                      <a:pt x="529514" y="205509"/>
                    </a:cubicBezTo>
                    <a:cubicBezTo>
                      <a:pt x="547987" y="240146"/>
                      <a:pt x="552605" y="332509"/>
                      <a:pt x="571078" y="302491"/>
                    </a:cubicBezTo>
                    <a:cubicBezTo>
                      <a:pt x="589551" y="272473"/>
                      <a:pt x="610333" y="50800"/>
                      <a:pt x="640351" y="25400"/>
                    </a:cubicBezTo>
                    <a:cubicBezTo>
                      <a:pt x="670369" y="0"/>
                      <a:pt x="717471" y="125652"/>
                      <a:pt x="751187" y="150091"/>
                    </a:cubicBezTo>
                    <a:cubicBezTo>
                      <a:pt x="784903" y="174531"/>
                      <a:pt x="802558" y="171768"/>
                      <a:pt x="842646" y="172037"/>
                    </a:cubicBezTo>
                  </a:path>
                </a:pathLst>
              </a:custGeom>
              <a:noFill/>
              <a:ln w="38100" cap="flat" cmpd="sng" algn="ctr">
                <a:solidFill>
                  <a:srgbClr val="C00000"/>
                </a:solidFill>
                <a:prstDash val="solid"/>
                <a:round/>
                <a:headEnd type="none" w="med" len="med"/>
                <a:tailEnd type="none" w="med" len="med"/>
              </a:ln>
              <a:effectLst/>
            </p:spPr>
            <p:txBody>
              <a:bodyPr/>
              <a:lstStyle/>
              <a:p>
                <a:pPr eaLnBrk="0" fontAlgn="base" hangingPunct="0">
                  <a:spcBef>
                    <a:spcPct val="0"/>
                  </a:spcBef>
                  <a:spcAft>
                    <a:spcPct val="0"/>
                  </a:spcAft>
                  <a:defRPr/>
                </a:pPr>
                <a:endParaRPr lang="en-US" dirty="0">
                  <a:solidFill>
                    <a:srgbClr val="000000"/>
                  </a:solidFill>
                  <a:cs typeface="Arial" pitchFamily="34" charset="0"/>
                </a:endParaRPr>
              </a:p>
            </p:txBody>
          </p:sp>
        </p:grpSp>
      </p:grpSp>
      <p:grpSp>
        <p:nvGrpSpPr>
          <p:cNvPr id="5" name="Group 33"/>
          <p:cNvGrpSpPr>
            <a:grpSpLocks/>
          </p:cNvGrpSpPr>
          <p:nvPr/>
        </p:nvGrpSpPr>
        <p:grpSpPr bwMode="auto">
          <a:xfrm>
            <a:off x="1148817" y="1069811"/>
            <a:ext cx="4038600" cy="1714500"/>
            <a:chOff x="338443" y="3737947"/>
            <a:chExt cx="4037615" cy="1714446"/>
          </a:xfrm>
        </p:grpSpPr>
        <p:sp>
          <p:nvSpPr>
            <p:cNvPr id="26" name="Rounded Rectangle 25"/>
            <p:cNvSpPr/>
            <p:nvPr/>
          </p:nvSpPr>
          <p:spPr>
            <a:xfrm>
              <a:off x="338443" y="3988764"/>
              <a:ext cx="3839226" cy="14636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ts val="600"/>
                </a:spcAft>
                <a:defRPr/>
              </a:pPr>
              <a:r>
                <a:rPr lang="en-US" sz="2000" b="1" dirty="0">
                  <a:solidFill>
                    <a:srgbClr val="FFFFFF"/>
                  </a:solidFill>
                  <a:ea typeface="Tahoma" pitchFamily="34" charset="0"/>
                  <a:cs typeface="Arial" pitchFamily="34" charset="0"/>
                </a:rPr>
                <a:t>Database Firewall</a:t>
              </a:r>
            </a:p>
            <a:p>
              <a:pPr eaLnBrk="0" fontAlgn="base" hangingPunct="0">
                <a:spcBef>
                  <a:spcPct val="0"/>
                </a:spcBef>
                <a:spcAft>
                  <a:spcPct val="0"/>
                </a:spcAft>
                <a:defRPr/>
              </a:pPr>
              <a:r>
                <a:rPr lang="en-US" sz="1600" dirty="0">
                  <a:solidFill>
                    <a:srgbClr val="FFFFFF"/>
                  </a:solidFill>
                  <a:ea typeface="Tahoma" pitchFamily="34" charset="0"/>
                  <a:cs typeface="Arial" pitchFamily="34" charset="0"/>
                </a:rPr>
                <a:t>Activity Monitoring and real-time protection for critical databases</a:t>
              </a:r>
            </a:p>
          </p:txBody>
        </p:sp>
        <p:pic>
          <p:nvPicPr>
            <p:cNvPr id="134163" name="Picture 38" descr="MC90043159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92612" y="3737947"/>
              <a:ext cx="683446" cy="68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34"/>
          <p:cNvGrpSpPr>
            <a:grpSpLocks/>
          </p:cNvGrpSpPr>
          <p:nvPr/>
        </p:nvGrpSpPr>
        <p:grpSpPr bwMode="auto">
          <a:xfrm>
            <a:off x="1131357" y="4330536"/>
            <a:ext cx="4073525" cy="1614488"/>
            <a:chOff x="4900256" y="1045683"/>
            <a:chExt cx="4074791" cy="1613933"/>
          </a:xfrm>
        </p:grpSpPr>
        <p:sp>
          <p:nvSpPr>
            <p:cNvPr id="27" name="Rounded Rectangle 26"/>
            <p:cNvSpPr/>
            <p:nvPr/>
          </p:nvSpPr>
          <p:spPr>
            <a:xfrm>
              <a:off x="4900256" y="1196444"/>
              <a:ext cx="3838179" cy="146317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ts val="600"/>
                </a:spcAft>
                <a:defRPr/>
              </a:pPr>
              <a:r>
                <a:rPr lang="en-US" sz="2000" b="1" dirty="0">
                  <a:solidFill>
                    <a:srgbClr val="FFFFFF"/>
                  </a:solidFill>
                  <a:ea typeface="Tahoma" pitchFamily="34" charset="0"/>
                  <a:cs typeface="Arial" pitchFamily="34" charset="0"/>
                </a:rPr>
                <a:t>Discovery &amp; Assessment Server</a:t>
              </a:r>
            </a:p>
            <a:p>
              <a:pPr eaLnBrk="0" fontAlgn="base" hangingPunct="0">
                <a:spcBef>
                  <a:spcPct val="0"/>
                </a:spcBef>
                <a:spcAft>
                  <a:spcPct val="0"/>
                </a:spcAft>
                <a:defRPr/>
              </a:pPr>
              <a:r>
                <a:rPr lang="en-US" sz="1600" dirty="0">
                  <a:solidFill>
                    <a:srgbClr val="FFFFFF"/>
                  </a:solidFill>
                  <a:ea typeface="Tahoma" pitchFamily="34" charset="0"/>
                  <a:cs typeface="Arial" pitchFamily="34" charset="0"/>
                </a:rPr>
                <a:t>Vulnerability assessment, configuration management, database discovery and classification</a:t>
              </a:r>
            </a:p>
          </p:txBody>
        </p:sp>
        <p:pic>
          <p:nvPicPr>
            <p:cNvPr id="134161" name="Picture 39" descr="MC900434796.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62725" y="1045683"/>
              <a:ext cx="612322" cy="61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35"/>
          <p:cNvGrpSpPr>
            <a:grpSpLocks/>
          </p:cNvGrpSpPr>
          <p:nvPr/>
        </p:nvGrpSpPr>
        <p:grpSpPr bwMode="auto">
          <a:xfrm>
            <a:off x="5866366" y="2738575"/>
            <a:ext cx="4068762" cy="1619250"/>
            <a:chOff x="4900256" y="2976744"/>
            <a:chExt cx="4068934" cy="1619106"/>
          </a:xfrm>
        </p:grpSpPr>
        <p:sp>
          <p:nvSpPr>
            <p:cNvPr id="28" name="Rounded Rectangle 27"/>
            <p:cNvSpPr/>
            <p:nvPr/>
          </p:nvSpPr>
          <p:spPr>
            <a:xfrm>
              <a:off x="4900256" y="3132305"/>
              <a:ext cx="3838737" cy="1463545"/>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ts val="600"/>
                </a:spcAft>
                <a:defRPr/>
              </a:pPr>
              <a:r>
                <a:rPr lang="en-US" sz="2000" b="1" dirty="0">
                  <a:solidFill>
                    <a:srgbClr val="FFFFFF"/>
                  </a:solidFill>
                  <a:ea typeface="Tahoma" pitchFamily="34" charset="0"/>
                  <a:cs typeface="Arial" pitchFamily="34" charset="0"/>
                </a:rPr>
                <a:t>User Rights Management</a:t>
              </a:r>
            </a:p>
            <a:p>
              <a:pPr eaLnBrk="0" fontAlgn="base" hangingPunct="0">
                <a:spcBef>
                  <a:spcPct val="0"/>
                </a:spcBef>
                <a:spcAft>
                  <a:spcPct val="0"/>
                </a:spcAft>
                <a:defRPr/>
              </a:pPr>
              <a:r>
                <a:rPr lang="en-US" sz="1600" dirty="0">
                  <a:solidFill>
                    <a:srgbClr val="FFFFFF"/>
                  </a:solidFill>
                  <a:ea typeface="Tahoma" pitchFamily="34" charset="0"/>
                  <a:cs typeface="Arial" pitchFamily="34" charset="0"/>
                </a:rPr>
                <a:t>Review and manage user access rights to sensitive data</a:t>
              </a:r>
            </a:p>
          </p:txBody>
        </p:sp>
        <p:pic>
          <p:nvPicPr>
            <p:cNvPr id="134159" name="Picture 42" descr="MC910216365.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94913" y="2976744"/>
              <a:ext cx="674277" cy="58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37"/>
          <p:cNvGrpSpPr>
            <a:grpSpLocks/>
          </p:cNvGrpSpPr>
          <p:nvPr/>
        </p:nvGrpSpPr>
        <p:grpSpPr bwMode="auto">
          <a:xfrm>
            <a:off x="5866366" y="4411498"/>
            <a:ext cx="3960812" cy="1603375"/>
            <a:chOff x="4900256" y="4702629"/>
            <a:chExt cx="3962080" cy="1603577"/>
          </a:xfrm>
        </p:grpSpPr>
        <p:sp>
          <p:nvSpPr>
            <p:cNvPr id="29" name="Rounded Rectangle 28"/>
            <p:cNvSpPr/>
            <p:nvPr/>
          </p:nvSpPr>
          <p:spPr>
            <a:xfrm>
              <a:off x="4900256" y="4843934"/>
              <a:ext cx="3838215" cy="146227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ts val="600"/>
                </a:spcAft>
                <a:defRPr/>
              </a:pPr>
              <a:r>
                <a:rPr lang="en-US" sz="2000" b="1" dirty="0">
                  <a:solidFill>
                    <a:srgbClr val="FFFFFF"/>
                  </a:solidFill>
                  <a:ea typeface="Tahoma" pitchFamily="34" charset="0"/>
                  <a:cs typeface="Arial" pitchFamily="34" charset="0"/>
                </a:rPr>
                <a:t>ADC Insights</a:t>
              </a:r>
            </a:p>
            <a:p>
              <a:pPr eaLnBrk="0" fontAlgn="base" hangingPunct="0">
                <a:spcBef>
                  <a:spcPct val="0"/>
                </a:spcBef>
                <a:spcAft>
                  <a:spcPct val="0"/>
                </a:spcAft>
                <a:defRPr/>
              </a:pPr>
              <a:r>
                <a:rPr lang="en-US" sz="1600" dirty="0">
                  <a:solidFill>
                    <a:srgbClr val="FFFFFF"/>
                  </a:solidFill>
                  <a:ea typeface="Tahoma" pitchFamily="34" charset="0"/>
                  <a:cs typeface="Arial" pitchFamily="34" charset="0"/>
                </a:rPr>
                <a:t>Pre-packaged reports and rules for SAP, OracleEBS and Peoplesoft compliance and security</a:t>
              </a:r>
            </a:p>
          </p:txBody>
        </p:sp>
        <p:grpSp>
          <p:nvGrpSpPr>
            <p:cNvPr id="134155" name="Group 45"/>
            <p:cNvGrpSpPr>
              <a:grpSpLocks/>
            </p:cNvGrpSpPr>
            <p:nvPr/>
          </p:nvGrpSpPr>
          <p:grpSpPr bwMode="auto">
            <a:xfrm>
              <a:off x="8338457" y="4702629"/>
              <a:ext cx="523879" cy="463471"/>
              <a:chOff x="5453739" y="4981897"/>
              <a:chExt cx="661891" cy="645903"/>
            </a:xfrm>
          </p:grpSpPr>
          <p:pic>
            <p:nvPicPr>
              <p:cNvPr id="134156" name="Picture 43" descr="databas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67955" y="4981897"/>
                <a:ext cx="447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7" name="Picture 44" descr="MC900431608.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53739" y="5072743"/>
                <a:ext cx="555057" cy="55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4" name="Rounded Rectangle 23"/>
          <p:cNvSpPr/>
          <p:nvPr/>
        </p:nvSpPr>
        <p:spPr bwMode="auto">
          <a:xfrm>
            <a:off x="5866366" y="870857"/>
            <a:ext cx="3840163" cy="1780167"/>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ts val="600"/>
              </a:spcAft>
              <a:defRPr/>
            </a:pPr>
            <a:r>
              <a:rPr lang="en-US" sz="2000" b="1" dirty="0">
                <a:solidFill>
                  <a:srgbClr val="FFFFFF"/>
                </a:solidFill>
                <a:ea typeface="Tahoma" pitchFamily="34" charset="0"/>
                <a:cs typeface="Arial" pitchFamily="34" charset="0"/>
              </a:rPr>
              <a:t>Counter Breach /Data Risk Analytics</a:t>
            </a:r>
          </a:p>
          <a:p>
            <a:pPr eaLnBrk="0" fontAlgn="base" hangingPunct="0">
              <a:spcBef>
                <a:spcPct val="0"/>
              </a:spcBef>
              <a:spcAft>
                <a:spcPct val="0"/>
              </a:spcAft>
              <a:defRPr/>
            </a:pPr>
            <a:r>
              <a:rPr lang="en-US" sz="1600" dirty="0" smtClean="0"/>
              <a:t>Counter Breach </a:t>
            </a:r>
            <a:r>
              <a:rPr lang="en-US" sz="1600" dirty="0"/>
              <a:t>provides the ability to learn typical user access to data and then detect inappropriate or abuse activity. </a:t>
            </a:r>
            <a:endParaRPr lang="en-US" sz="1600" dirty="0">
              <a:solidFill>
                <a:srgbClr val="FFFFFF"/>
              </a:solidFill>
              <a:ea typeface="Tahoma" pitchFamily="34" charset="0"/>
              <a:cs typeface="Arial" pitchFamily="34" charset="0"/>
            </a:endParaRPr>
          </a:p>
        </p:txBody>
      </p:sp>
      <p:grpSp>
        <p:nvGrpSpPr>
          <p:cNvPr id="34" name="Group 33"/>
          <p:cNvGrpSpPr/>
          <p:nvPr/>
        </p:nvGrpSpPr>
        <p:grpSpPr>
          <a:xfrm>
            <a:off x="9397946" y="612093"/>
            <a:ext cx="527931" cy="452350"/>
            <a:chOff x="1418751" y="885215"/>
            <a:chExt cx="1317808" cy="1317808"/>
          </a:xfrm>
        </p:grpSpPr>
        <p:sp>
          <p:nvSpPr>
            <p:cNvPr id="35" name="Oval 34"/>
            <p:cNvSpPr/>
            <p:nvPr/>
          </p:nvSpPr>
          <p:spPr>
            <a:xfrm>
              <a:off x="1418751" y="885215"/>
              <a:ext cx="1317808" cy="1317808"/>
            </a:xfrm>
            <a:prstGeom prst="ellipse">
              <a:avLst/>
            </a:prstGeom>
            <a:solidFill>
              <a:schemeClr val="bg1"/>
            </a:solidFill>
            <a:ln w="2857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just">
                <a:lnSpc>
                  <a:spcPct val="95000"/>
                </a:lnSpc>
              </a:pPr>
              <a:endParaRPr lang="en-US" dirty="0">
                <a:solidFill>
                  <a:schemeClr val="bg2">
                    <a:lumMod val="40000"/>
                    <a:lumOff val="60000"/>
                  </a:schemeClr>
                </a:solidFill>
                <a:latin typeface="+mj-lt"/>
              </a:endParaRPr>
            </a:p>
          </p:txBody>
        </p:sp>
        <p:sp>
          <p:nvSpPr>
            <p:cNvPr id="36" name="ekg"/>
            <p:cNvSpPr>
              <a:spLocks noEditPoints="1"/>
            </p:cNvSpPr>
            <p:nvPr/>
          </p:nvSpPr>
          <p:spPr bwMode="auto">
            <a:xfrm>
              <a:off x="1794075" y="1259836"/>
              <a:ext cx="568566" cy="568566"/>
            </a:xfrm>
            <a:custGeom>
              <a:avLst/>
              <a:gdLst>
                <a:gd name="T0" fmla="*/ 16 w 384"/>
                <a:gd name="T1" fmla="*/ 384 h 384"/>
                <a:gd name="T2" fmla="*/ 368 w 384"/>
                <a:gd name="T3" fmla="*/ 24 h 384"/>
                <a:gd name="T4" fmla="*/ 368 w 384"/>
                <a:gd name="T5" fmla="*/ 24 h 384"/>
                <a:gd name="T6" fmla="*/ 77 w 384"/>
                <a:gd name="T7" fmla="*/ 253 h 384"/>
                <a:gd name="T8" fmla="*/ 73 w 384"/>
                <a:gd name="T9" fmla="*/ 308 h 384"/>
                <a:gd name="T10" fmla="*/ 253 w 384"/>
                <a:gd name="T11" fmla="*/ 178 h 384"/>
                <a:gd name="T12" fmla="*/ 273 w 384"/>
                <a:gd name="T13" fmla="*/ 190 h 384"/>
                <a:gd name="T14" fmla="*/ 226 w 384"/>
                <a:gd name="T15" fmla="*/ 190 h 384"/>
                <a:gd name="T16" fmla="*/ 228 w 384"/>
                <a:gd name="T17" fmla="*/ 194 h 384"/>
                <a:gd name="T18" fmla="*/ 194 w 384"/>
                <a:gd name="T19" fmla="*/ 115 h 384"/>
                <a:gd name="T20" fmla="*/ 190 w 384"/>
                <a:gd name="T21" fmla="*/ 190 h 384"/>
                <a:gd name="T22" fmla="*/ 210 w 384"/>
                <a:gd name="T23" fmla="*/ 190 h 384"/>
                <a:gd name="T24" fmla="*/ 249 w 384"/>
                <a:gd name="T25" fmla="*/ 77 h 384"/>
                <a:gd name="T26" fmla="*/ 136 w 384"/>
                <a:gd name="T27" fmla="*/ 77 h 384"/>
                <a:gd name="T28" fmla="*/ 144 w 384"/>
                <a:gd name="T29" fmla="*/ 190 h 384"/>
                <a:gd name="T30" fmla="*/ 166 w 384"/>
                <a:gd name="T31" fmla="*/ 194 h 384"/>
                <a:gd name="T32" fmla="*/ 136 w 384"/>
                <a:gd name="T33" fmla="*/ 249 h 384"/>
                <a:gd name="T34" fmla="*/ 190 w 384"/>
                <a:gd name="T35" fmla="*/ 249 h 384"/>
                <a:gd name="T36" fmla="*/ 217 w 384"/>
                <a:gd name="T37" fmla="*/ 226 h 384"/>
                <a:gd name="T38" fmla="*/ 249 w 384"/>
                <a:gd name="T39" fmla="*/ 194 h 384"/>
                <a:gd name="T40" fmla="*/ 277 w 384"/>
                <a:gd name="T41" fmla="*/ 194 h 384"/>
                <a:gd name="T42" fmla="*/ 253 w 384"/>
                <a:gd name="T43" fmla="*/ 249 h 384"/>
                <a:gd name="T44" fmla="*/ 266 w 384"/>
                <a:gd name="T45" fmla="*/ 157 h 384"/>
                <a:gd name="T46" fmla="*/ 308 w 384"/>
                <a:gd name="T47" fmla="*/ 184 h 384"/>
                <a:gd name="T48" fmla="*/ 308 w 384"/>
                <a:gd name="T49" fmla="*/ 132 h 384"/>
                <a:gd name="T50" fmla="*/ 308 w 384"/>
                <a:gd name="T51" fmla="*/ 73 h 384"/>
                <a:gd name="T52" fmla="*/ 194 w 384"/>
                <a:gd name="T53" fmla="*/ 57 h 384"/>
                <a:gd name="T54" fmla="*/ 185 w 384"/>
                <a:gd name="T55" fmla="*/ 63 h 384"/>
                <a:gd name="T56" fmla="*/ 190 w 384"/>
                <a:gd name="T57" fmla="*/ 57 h 384"/>
                <a:gd name="T58" fmla="*/ 132 w 384"/>
                <a:gd name="T59" fmla="*/ 73 h 384"/>
                <a:gd name="T60" fmla="*/ 132 w 384"/>
                <a:gd name="T61" fmla="*/ 77 h 384"/>
                <a:gd name="T62" fmla="*/ 108 w 384"/>
                <a:gd name="T63" fmla="*/ 189 h 384"/>
                <a:gd name="T64" fmla="*/ 128 w 384"/>
                <a:gd name="T65" fmla="*/ 190 h 384"/>
                <a:gd name="T66" fmla="*/ 106 w 384"/>
                <a:gd name="T67" fmla="*/ 194 h 384"/>
                <a:gd name="T68" fmla="*/ 80 w 384"/>
                <a:gd name="T69" fmla="*/ 194 h 384"/>
                <a:gd name="T70" fmla="*/ 106 w 384"/>
                <a:gd name="T71" fmla="*/ 227 h 384"/>
                <a:gd name="T72" fmla="*/ 77 w 384"/>
                <a:gd name="T73" fmla="*/ 249 h 384"/>
                <a:gd name="T74" fmla="*/ 153 w 384"/>
                <a:gd name="T75" fmla="*/ 290 h 384"/>
                <a:gd name="T76" fmla="*/ 190 w 384"/>
                <a:gd name="T77" fmla="*/ 253 h 384"/>
                <a:gd name="T78" fmla="*/ 249 w 384"/>
                <a:gd name="T79" fmla="*/ 253 h 384"/>
                <a:gd name="T80" fmla="*/ 308 w 384"/>
                <a:gd name="T81" fmla="*/ 253 h 384"/>
                <a:gd name="T82" fmla="*/ 368 w 384"/>
                <a:gd name="T83" fmla="*/ 253 h 384"/>
                <a:gd name="T84" fmla="*/ 312 w 384"/>
                <a:gd name="T85" fmla="*/ 200 h 384"/>
                <a:gd name="T86" fmla="*/ 312 w 384"/>
                <a:gd name="T87" fmla="*/ 184 h 384"/>
                <a:gd name="T88" fmla="*/ 312 w 384"/>
                <a:gd name="T89" fmla="*/ 132 h 384"/>
                <a:gd name="T90" fmla="*/ 16 w 384"/>
                <a:gd name="T91" fmla="*/ 24 h 384"/>
                <a:gd name="T92" fmla="*/ 16 w 384"/>
                <a:gd name="T93" fmla="*/ 24 h 384"/>
                <a:gd name="T94" fmla="*/ 16 w 384"/>
                <a:gd name="T95" fmla="*/ 77 h 384"/>
                <a:gd name="T96" fmla="*/ 16 w 384"/>
                <a:gd name="T97" fmla="*/ 184 h 384"/>
                <a:gd name="T98" fmla="*/ 68 w 384"/>
                <a:gd name="T99" fmla="*/ 205 h 384"/>
                <a:gd name="T100" fmla="*/ 16 w 384"/>
                <a:gd name="T101" fmla="*/ 200 h 384"/>
                <a:gd name="T102" fmla="*/ 73 w 384"/>
                <a:gd name="T103" fmla="*/ 312 h 384"/>
                <a:gd name="T104" fmla="*/ 132 w 384"/>
                <a:gd name="T105" fmla="*/ 368 h 384"/>
                <a:gd name="T106" fmla="*/ 190 w 384"/>
                <a:gd name="T107" fmla="*/ 312 h 384"/>
                <a:gd name="T108" fmla="*/ 249 w 384"/>
                <a:gd name="T109" fmla="*/ 312 h 384"/>
                <a:gd name="T110" fmla="*/ 308 w 384"/>
                <a:gd name="T111" fmla="*/ 312 h 384"/>
                <a:gd name="T112" fmla="*/ 312 w 384"/>
                <a:gd name="T113" fmla="*/ 3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4" h="384">
                  <a:moveTo>
                    <a:pt x="369" y="0"/>
                  </a:moveTo>
                  <a:cubicBezTo>
                    <a:pt x="16" y="0"/>
                    <a:pt x="16" y="0"/>
                    <a:pt x="16" y="0"/>
                  </a:cubicBezTo>
                  <a:cubicBezTo>
                    <a:pt x="7" y="0"/>
                    <a:pt x="0" y="7"/>
                    <a:pt x="0" y="16"/>
                  </a:cubicBezTo>
                  <a:cubicBezTo>
                    <a:pt x="0" y="369"/>
                    <a:pt x="0" y="369"/>
                    <a:pt x="0" y="369"/>
                  </a:cubicBezTo>
                  <a:cubicBezTo>
                    <a:pt x="0" y="377"/>
                    <a:pt x="7" y="384"/>
                    <a:pt x="16" y="384"/>
                  </a:cubicBezTo>
                  <a:cubicBezTo>
                    <a:pt x="369" y="384"/>
                    <a:pt x="369" y="384"/>
                    <a:pt x="369" y="384"/>
                  </a:cubicBezTo>
                  <a:cubicBezTo>
                    <a:pt x="378" y="384"/>
                    <a:pt x="384" y="377"/>
                    <a:pt x="384" y="369"/>
                  </a:cubicBezTo>
                  <a:cubicBezTo>
                    <a:pt x="384" y="16"/>
                    <a:pt x="384" y="16"/>
                    <a:pt x="384" y="16"/>
                  </a:cubicBezTo>
                  <a:cubicBezTo>
                    <a:pt x="384" y="7"/>
                    <a:pt x="378" y="0"/>
                    <a:pt x="369" y="0"/>
                  </a:cubicBezTo>
                  <a:close/>
                  <a:moveTo>
                    <a:pt x="368" y="24"/>
                  </a:moveTo>
                  <a:cubicBezTo>
                    <a:pt x="368" y="73"/>
                    <a:pt x="368" y="73"/>
                    <a:pt x="368" y="73"/>
                  </a:cubicBezTo>
                  <a:cubicBezTo>
                    <a:pt x="312" y="73"/>
                    <a:pt x="312" y="73"/>
                    <a:pt x="312" y="73"/>
                  </a:cubicBezTo>
                  <a:cubicBezTo>
                    <a:pt x="312" y="16"/>
                    <a:pt x="312" y="16"/>
                    <a:pt x="312" y="16"/>
                  </a:cubicBezTo>
                  <a:cubicBezTo>
                    <a:pt x="361" y="16"/>
                    <a:pt x="361" y="16"/>
                    <a:pt x="361" y="16"/>
                  </a:cubicBezTo>
                  <a:cubicBezTo>
                    <a:pt x="365" y="16"/>
                    <a:pt x="368" y="20"/>
                    <a:pt x="368" y="24"/>
                  </a:cubicBezTo>
                  <a:close/>
                  <a:moveTo>
                    <a:pt x="77" y="253"/>
                  </a:moveTo>
                  <a:cubicBezTo>
                    <a:pt x="132" y="253"/>
                    <a:pt x="132" y="253"/>
                    <a:pt x="132" y="253"/>
                  </a:cubicBezTo>
                  <a:cubicBezTo>
                    <a:pt x="132" y="308"/>
                    <a:pt x="132" y="308"/>
                    <a:pt x="132" y="308"/>
                  </a:cubicBezTo>
                  <a:cubicBezTo>
                    <a:pt x="77" y="308"/>
                    <a:pt x="77" y="308"/>
                    <a:pt x="77" y="308"/>
                  </a:cubicBezTo>
                  <a:lnTo>
                    <a:pt x="77" y="253"/>
                  </a:lnTo>
                  <a:close/>
                  <a:moveTo>
                    <a:pt x="73" y="308"/>
                  </a:moveTo>
                  <a:cubicBezTo>
                    <a:pt x="16" y="308"/>
                    <a:pt x="16" y="308"/>
                    <a:pt x="16" y="308"/>
                  </a:cubicBezTo>
                  <a:cubicBezTo>
                    <a:pt x="16" y="253"/>
                    <a:pt x="16" y="253"/>
                    <a:pt x="16" y="253"/>
                  </a:cubicBezTo>
                  <a:cubicBezTo>
                    <a:pt x="73" y="253"/>
                    <a:pt x="73" y="253"/>
                    <a:pt x="73" y="253"/>
                  </a:cubicBezTo>
                  <a:lnTo>
                    <a:pt x="73" y="308"/>
                  </a:lnTo>
                  <a:close/>
                  <a:moveTo>
                    <a:pt x="249" y="190"/>
                  </a:moveTo>
                  <a:cubicBezTo>
                    <a:pt x="247" y="190"/>
                    <a:pt x="247" y="190"/>
                    <a:pt x="247" y="190"/>
                  </a:cubicBezTo>
                  <a:cubicBezTo>
                    <a:pt x="248" y="189"/>
                    <a:pt x="248" y="187"/>
                    <a:pt x="249" y="186"/>
                  </a:cubicBezTo>
                  <a:lnTo>
                    <a:pt x="249" y="190"/>
                  </a:lnTo>
                  <a:close/>
                  <a:moveTo>
                    <a:pt x="253" y="178"/>
                  </a:moveTo>
                  <a:cubicBezTo>
                    <a:pt x="254" y="177"/>
                    <a:pt x="254" y="175"/>
                    <a:pt x="255" y="174"/>
                  </a:cubicBezTo>
                  <a:cubicBezTo>
                    <a:pt x="256" y="173"/>
                    <a:pt x="257" y="171"/>
                    <a:pt x="257" y="170"/>
                  </a:cubicBezTo>
                  <a:cubicBezTo>
                    <a:pt x="258" y="171"/>
                    <a:pt x="259" y="172"/>
                    <a:pt x="260" y="173"/>
                  </a:cubicBezTo>
                  <a:cubicBezTo>
                    <a:pt x="263" y="177"/>
                    <a:pt x="268" y="184"/>
                    <a:pt x="272" y="189"/>
                  </a:cubicBezTo>
                  <a:cubicBezTo>
                    <a:pt x="272" y="189"/>
                    <a:pt x="273" y="190"/>
                    <a:pt x="273" y="190"/>
                  </a:cubicBezTo>
                  <a:cubicBezTo>
                    <a:pt x="253" y="190"/>
                    <a:pt x="253" y="190"/>
                    <a:pt x="253" y="190"/>
                  </a:cubicBezTo>
                  <a:lnTo>
                    <a:pt x="253" y="178"/>
                  </a:lnTo>
                  <a:close/>
                  <a:moveTo>
                    <a:pt x="247" y="158"/>
                  </a:moveTo>
                  <a:cubicBezTo>
                    <a:pt x="241" y="165"/>
                    <a:pt x="235" y="178"/>
                    <a:pt x="230" y="190"/>
                  </a:cubicBezTo>
                  <a:cubicBezTo>
                    <a:pt x="226" y="190"/>
                    <a:pt x="226" y="190"/>
                    <a:pt x="226" y="190"/>
                  </a:cubicBezTo>
                  <a:cubicBezTo>
                    <a:pt x="215" y="136"/>
                    <a:pt x="215" y="136"/>
                    <a:pt x="215" y="136"/>
                  </a:cubicBezTo>
                  <a:cubicBezTo>
                    <a:pt x="249" y="136"/>
                    <a:pt x="249" y="136"/>
                    <a:pt x="249" y="136"/>
                  </a:cubicBezTo>
                  <a:cubicBezTo>
                    <a:pt x="249" y="155"/>
                    <a:pt x="249" y="155"/>
                    <a:pt x="249" y="155"/>
                  </a:cubicBezTo>
                  <a:cubicBezTo>
                    <a:pt x="248" y="156"/>
                    <a:pt x="247" y="157"/>
                    <a:pt x="247" y="158"/>
                  </a:cubicBezTo>
                  <a:close/>
                  <a:moveTo>
                    <a:pt x="228" y="194"/>
                  </a:moveTo>
                  <a:cubicBezTo>
                    <a:pt x="228" y="195"/>
                    <a:pt x="228" y="195"/>
                    <a:pt x="228" y="195"/>
                  </a:cubicBezTo>
                  <a:cubicBezTo>
                    <a:pt x="227" y="196"/>
                    <a:pt x="227" y="196"/>
                    <a:pt x="227" y="196"/>
                  </a:cubicBezTo>
                  <a:cubicBezTo>
                    <a:pt x="227" y="194"/>
                    <a:pt x="227" y="194"/>
                    <a:pt x="227" y="194"/>
                  </a:cubicBezTo>
                  <a:lnTo>
                    <a:pt x="228" y="194"/>
                  </a:lnTo>
                  <a:close/>
                  <a:moveTo>
                    <a:pt x="194" y="115"/>
                  </a:moveTo>
                  <a:cubicBezTo>
                    <a:pt x="198" y="132"/>
                    <a:pt x="198" y="132"/>
                    <a:pt x="198" y="132"/>
                  </a:cubicBezTo>
                  <a:cubicBezTo>
                    <a:pt x="194" y="132"/>
                    <a:pt x="194" y="132"/>
                    <a:pt x="194" y="132"/>
                  </a:cubicBezTo>
                  <a:lnTo>
                    <a:pt x="194" y="115"/>
                  </a:lnTo>
                  <a:close/>
                  <a:moveTo>
                    <a:pt x="190" y="136"/>
                  </a:moveTo>
                  <a:cubicBezTo>
                    <a:pt x="190" y="190"/>
                    <a:pt x="190" y="190"/>
                    <a:pt x="190" y="190"/>
                  </a:cubicBezTo>
                  <a:cubicBezTo>
                    <a:pt x="183" y="190"/>
                    <a:pt x="183" y="190"/>
                    <a:pt x="183" y="190"/>
                  </a:cubicBezTo>
                  <a:cubicBezTo>
                    <a:pt x="190" y="136"/>
                    <a:pt x="190" y="136"/>
                    <a:pt x="190" y="136"/>
                  </a:cubicBezTo>
                  <a:close/>
                  <a:moveTo>
                    <a:pt x="194" y="136"/>
                  </a:moveTo>
                  <a:cubicBezTo>
                    <a:pt x="199" y="136"/>
                    <a:pt x="199" y="136"/>
                    <a:pt x="199" y="136"/>
                  </a:cubicBezTo>
                  <a:cubicBezTo>
                    <a:pt x="210" y="190"/>
                    <a:pt x="210" y="190"/>
                    <a:pt x="210" y="190"/>
                  </a:cubicBezTo>
                  <a:cubicBezTo>
                    <a:pt x="194" y="190"/>
                    <a:pt x="194" y="190"/>
                    <a:pt x="194" y="190"/>
                  </a:cubicBezTo>
                  <a:lnTo>
                    <a:pt x="194" y="136"/>
                  </a:lnTo>
                  <a:close/>
                  <a:moveTo>
                    <a:pt x="214" y="132"/>
                  </a:moveTo>
                  <a:cubicBezTo>
                    <a:pt x="203" y="77"/>
                    <a:pt x="203" y="77"/>
                    <a:pt x="203" y="77"/>
                  </a:cubicBezTo>
                  <a:cubicBezTo>
                    <a:pt x="249" y="77"/>
                    <a:pt x="249" y="77"/>
                    <a:pt x="249" y="77"/>
                  </a:cubicBezTo>
                  <a:cubicBezTo>
                    <a:pt x="249" y="132"/>
                    <a:pt x="249" y="132"/>
                    <a:pt x="249" y="132"/>
                  </a:cubicBezTo>
                  <a:lnTo>
                    <a:pt x="214" y="132"/>
                  </a:lnTo>
                  <a:close/>
                  <a:moveTo>
                    <a:pt x="175" y="132"/>
                  </a:moveTo>
                  <a:cubicBezTo>
                    <a:pt x="136" y="132"/>
                    <a:pt x="136" y="132"/>
                    <a:pt x="136" y="132"/>
                  </a:cubicBezTo>
                  <a:cubicBezTo>
                    <a:pt x="136" y="77"/>
                    <a:pt x="136" y="77"/>
                    <a:pt x="136" y="77"/>
                  </a:cubicBezTo>
                  <a:cubicBezTo>
                    <a:pt x="183" y="77"/>
                    <a:pt x="183" y="77"/>
                    <a:pt x="183" y="77"/>
                  </a:cubicBezTo>
                  <a:lnTo>
                    <a:pt x="175" y="132"/>
                  </a:lnTo>
                  <a:close/>
                  <a:moveTo>
                    <a:pt x="174" y="136"/>
                  </a:moveTo>
                  <a:cubicBezTo>
                    <a:pt x="166" y="190"/>
                    <a:pt x="166" y="190"/>
                    <a:pt x="166" y="190"/>
                  </a:cubicBezTo>
                  <a:cubicBezTo>
                    <a:pt x="144" y="190"/>
                    <a:pt x="144" y="190"/>
                    <a:pt x="144" y="190"/>
                  </a:cubicBezTo>
                  <a:cubicBezTo>
                    <a:pt x="136" y="158"/>
                    <a:pt x="136" y="158"/>
                    <a:pt x="136" y="158"/>
                  </a:cubicBezTo>
                  <a:cubicBezTo>
                    <a:pt x="136" y="158"/>
                    <a:pt x="136" y="158"/>
                    <a:pt x="136" y="157"/>
                  </a:cubicBezTo>
                  <a:cubicBezTo>
                    <a:pt x="136" y="136"/>
                    <a:pt x="136" y="136"/>
                    <a:pt x="136" y="136"/>
                  </a:cubicBezTo>
                  <a:lnTo>
                    <a:pt x="174" y="136"/>
                  </a:lnTo>
                  <a:close/>
                  <a:moveTo>
                    <a:pt x="166" y="194"/>
                  </a:moveTo>
                  <a:cubicBezTo>
                    <a:pt x="158" y="247"/>
                    <a:pt x="158" y="247"/>
                    <a:pt x="158" y="247"/>
                  </a:cubicBezTo>
                  <a:cubicBezTo>
                    <a:pt x="145" y="194"/>
                    <a:pt x="145" y="194"/>
                    <a:pt x="145" y="194"/>
                  </a:cubicBezTo>
                  <a:lnTo>
                    <a:pt x="166" y="194"/>
                  </a:lnTo>
                  <a:close/>
                  <a:moveTo>
                    <a:pt x="142" y="249"/>
                  </a:moveTo>
                  <a:cubicBezTo>
                    <a:pt x="136" y="249"/>
                    <a:pt x="136" y="249"/>
                    <a:pt x="136" y="249"/>
                  </a:cubicBezTo>
                  <a:cubicBezTo>
                    <a:pt x="136" y="223"/>
                    <a:pt x="136" y="223"/>
                    <a:pt x="136" y="223"/>
                  </a:cubicBezTo>
                  <a:lnTo>
                    <a:pt x="142" y="249"/>
                  </a:lnTo>
                  <a:close/>
                  <a:moveTo>
                    <a:pt x="182" y="194"/>
                  </a:moveTo>
                  <a:cubicBezTo>
                    <a:pt x="190" y="194"/>
                    <a:pt x="190" y="194"/>
                    <a:pt x="190" y="194"/>
                  </a:cubicBezTo>
                  <a:cubicBezTo>
                    <a:pt x="190" y="249"/>
                    <a:pt x="190" y="249"/>
                    <a:pt x="190" y="249"/>
                  </a:cubicBezTo>
                  <a:cubicBezTo>
                    <a:pt x="174" y="249"/>
                    <a:pt x="174" y="249"/>
                    <a:pt x="174" y="249"/>
                  </a:cubicBezTo>
                  <a:lnTo>
                    <a:pt x="182" y="194"/>
                  </a:lnTo>
                  <a:close/>
                  <a:moveTo>
                    <a:pt x="194" y="194"/>
                  </a:moveTo>
                  <a:cubicBezTo>
                    <a:pt x="210" y="194"/>
                    <a:pt x="210" y="194"/>
                    <a:pt x="210" y="194"/>
                  </a:cubicBezTo>
                  <a:cubicBezTo>
                    <a:pt x="217" y="226"/>
                    <a:pt x="217" y="226"/>
                    <a:pt x="217" y="226"/>
                  </a:cubicBezTo>
                  <a:cubicBezTo>
                    <a:pt x="217" y="229"/>
                    <a:pt x="220" y="232"/>
                    <a:pt x="224" y="232"/>
                  </a:cubicBezTo>
                  <a:cubicBezTo>
                    <a:pt x="227" y="233"/>
                    <a:pt x="231" y="230"/>
                    <a:pt x="232" y="227"/>
                  </a:cubicBezTo>
                  <a:cubicBezTo>
                    <a:pt x="232" y="227"/>
                    <a:pt x="238" y="211"/>
                    <a:pt x="245" y="196"/>
                  </a:cubicBezTo>
                  <a:cubicBezTo>
                    <a:pt x="245" y="195"/>
                    <a:pt x="245" y="195"/>
                    <a:pt x="245" y="194"/>
                  </a:cubicBezTo>
                  <a:cubicBezTo>
                    <a:pt x="249" y="194"/>
                    <a:pt x="249" y="194"/>
                    <a:pt x="249" y="194"/>
                  </a:cubicBezTo>
                  <a:cubicBezTo>
                    <a:pt x="249" y="249"/>
                    <a:pt x="249" y="249"/>
                    <a:pt x="249" y="249"/>
                  </a:cubicBezTo>
                  <a:cubicBezTo>
                    <a:pt x="194" y="249"/>
                    <a:pt x="194" y="249"/>
                    <a:pt x="194" y="249"/>
                  </a:cubicBezTo>
                  <a:lnTo>
                    <a:pt x="194" y="194"/>
                  </a:lnTo>
                  <a:close/>
                  <a:moveTo>
                    <a:pt x="253" y="194"/>
                  </a:moveTo>
                  <a:cubicBezTo>
                    <a:pt x="277" y="194"/>
                    <a:pt x="277" y="194"/>
                    <a:pt x="277" y="194"/>
                  </a:cubicBezTo>
                  <a:cubicBezTo>
                    <a:pt x="277" y="195"/>
                    <a:pt x="278" y="195"/>
                    <a:pt x="278" y="196"/>
                  </a:cubicBezTo>
                  <a:cubicBezTo>
                    <a:pt x="281" y="198"/>
                    <a:pt x="283" y="200"/>
                    <a:pt x="288" y="200"/>
                  </a:cubicBezTo>
                  <a:cubicBezTo>
                    <a:pt x="291" y="200"/>
                    <a:pt x="298" y="200"/>
                    <a:pt x="308" y="200"/>
                  </a:cubicBezTo>
                  <a:cubicBezTo>
                    <a:pt x="308" y="249"/>
                    <a:pt x="308" y="249"/>
                    <a:pt x="308" y="249"/>
                  </a:cubicBezTo>
                  <a:cubicBezTo>
                    <a:pt x="253" y="249"/>
                    <a:pt x="253" y="249"/>
                    <a:pt x="253" y="249"/>
                  </a:cubicBezTo>
                  <a:lnTo>
                    <a:pt x="253" y="194"/>
                  </a:lnTo>
                  <a:close/>
                  <a:moveTo>
                    <a:pt x="290" y="184"/>
                  </a:moveTo>
                  <a:cubicBezTo>
                    <a:pt x="289" y="184"/>
                    <a:pt x="287" y="182"/>
                    <a:pt x="285" y="180"/>
                  </a:cubicBezTo>
                  <a:cubicBezTo>
                    <a:pt x="281" y="175"/>
                    <a:pt x="277" y="169"/>
                    <a:pt x="273" y="164"/>
                  </a:cubicBezTo>
                  <a:cubicBezTo>
                    <a:pt x="271" y="161"/>
                    <a:pt x="269" y="159"/>
                    <a:pt x="266" y="157"/>
                  </a:cubicBezTo>
                  <a:cubicBezTo>
                    <a:pt x="264" y="155"/>
                    <a:pt x="262" y="153"/>
                    <a:pt x="256" y="152"/>
                  </a:cubicBezTo>
                  <a:cubicBezTo>
                    <a:pt x="255" y="152"/>
                    <a:pt x="254" y="153"/>
                    <a:pt x="253" y="153"/>
                  </a:cubicBezTo>
                  <a:cubicBezTo>
                    <a:pt x="253" y="136"/>
                    <a:pt x="253" y="136"/>
                    <a:pt x="253" y="136"/>
                  </a:cubicBezTo>
                  <a:cubicBezTo>
                    <a:pt x="308" y="136"/>
                    <a:pt x="308" y="136"/>
                    <a:pt x="308" y="136"/>
                  </a:cubicBezTo>
                  <a:cubicBezTo>
                    <a:pt x="308" y="184"/>
                    <a:pt x="308" y="184"/>
                    <a:pt x="308" y="184"/>
                  </a:cubicBezTo>
                  <a:cubicBezTo>
                    <a:pt x="299" y="184"/>
                    <a:pt x="293" y="184"/>
                    <a:pt x="290" y="184"/>
                  </a:cubicBezTo>
                  <a:close/>
                  <a:moveTo>
                    <a:pt x="253" y="132"/>
                  </a:moveTo>
                  <a:cubicBezTo>
                    <a:pt x="253" y="77"/>
                    <a:pt x="253" y="77"/>
                    <a:pt x="253" y="77"/>
                  </a:cubicBezTo>
                  <a:cubicBezTo>
                    <a:pt x="308" y="77"/>
                    <a:pt x="308" y="77"/>
                    <a:pt x="308" y="77"/>
                  </a:cubicBezTo>
                  <a:cubicBezTo>
                    <a:pt x="308" y="132"/>
                    <a:pt x="308" y="132"/>
                    <a:pt x="308" y="132"/>
                  </a:cubicBezTo>
                  <a:lnTo>
                    <a:pt x="253" y="132"/>
                  </a:lnTo>
                  <a:close/>
                  <a:moveTo>
                    <a:pt x="253" y="73"/>
                  </a:moveTo>
                  <a:cubicBezTo>
                    <a:pt x="253" y="16"/>
                    <a:pt x="253" y="16"/>
                    <a:pt x="253" y="16"/>
                  </a:cubicBezTo>
                  <a:cubicBezTo>
                    <a:pt x="308" y="16"/>
                    <a:pt x="308" y="16"/>
                    <a:pt x="308" y="16"/>
                  </a:cubicBezTo>
                  <a:cubicBezTo>
                    <a:pt x="308" y="73"/>
                    <a:pt x="308" y="73"/>
                    <a:pt x="308" y="73"/>
                  </a:cubicBezTo>
                  <a:lnTo>
                    <a:pt x="253" y="73"/>
                  </a:lnTo>
                  <a:close/>
                  <a:moveTo>
                    <a:pt x="249" y="73"/>
                  </a:moveTo>
                  <a:cubicBezTo>
                    <a:pt x="202" y="73"/>
                    <a:pt x="202" y="73"/>
                    <a:pt x="202" y="73"/>
                  </a:cubicBezTo>
                  <a:cubicBezTo>
                    <a:pt x="200" y="63"/>
                    <a:pt x="200" y="63"/>
                    <a:pt x="200" y="63"/>
                  </a:cubicBezTo>
                  <a:cubicBezTo>
                    <a:pt x="200" y="60"/>
                    <a:pt x="197" y="57"/>
                    <a:pt x="194" y="57"/>
                  </a:cubicBezTo>
                  <a:cubicBezTo>
                    <a:pt x="194" y="16"/>
                    <a:pt x="194" y="16"/>
                    <a:pt x="194" y="16"/>
                  </a:cubicBezTo>
                  <a:cubicBezTo>
                    <a:pt x="249" y="16"/>
                    <a:pt x="249" y="16"/>
                    <a:pt x="249" y="16"/>
                  </a:cubicBezTo>
                  <a:lnTo>
                    <a:pt x="249" y="73"/>
                  </a:lnTo>
                  <a:close/>
                  <a:moveTo>
                    <a:pt x="190" y="57"/>
                  </a:moveTo>
                  <a:cubicBezTo>
                    <a:pt x="187" y="57"/>
                    <a:pt x="185" y="60"/>
                    <a:pt x="185" y="63"/>
                  </a:cubicBezTo>
                  <a:cubicBezTo>
                    <a:pt x="183" y="73"/>
                    <a:pt x="183" y="73"/>
                    <a:pt x="183" y="73"/>
                  </a:cubicBezTo>
                  <a:cubicBezTo>
                    <a:pt x="136" y="73"/>
                    <a:pt x="136" y="73"/>
                    <a:pt x="136" y="73"/>
                  </a:cubicBezTo>
                  <a:cubicBezTo>
                    <a:pt x="136" y="16"/>
                    <a:pt x="136" y="16"/>
                    <a:pt x="136" y="16"/>
                  </a:cubicBezTo>
                  <a:cubicBezTo>
                    <a:pt x="190" y="16"/>
                    <a:pt x="190" y="16"/>
                    <a:pt x="190" y="16"/>
                  </a:cubicBezTo>
                  <a:lnTo>
                    <a:pt x="190" y="57"/>
                  </a:lnTo>
                  <a:close/>
                  <a:moveTo>
                    <a:pt x="132" y="73"/>
                  </a:moveTo>
                  <a:cubicBezTo>
                    <a:pt x="77" y="73"/>
                    <a:pt x="77" y="73"/>
                    <a:pt x="77" y="73"/>
                  </a:cubicBezTo>
                  <a:cubicBezTo>
                    <a:pt x="77" y="16"/>
                    <a:pt x="77" y="16"/>
                    <a:pt x="77" y="16"/>
                  </a:cubicBezTo>
                  <a:cubicBezTo>
                    <a:pt x="132" y="16"/>
                    <a:pt x="132" y="16"/>
                    <a:pt x="132" y="16"/>
                  </a:cubicBezTo>
                  <a:lnTo>
                    <a:pt x="132" y="73"/>
                  </a:lnTo>
                  <a:close/>
                  <a:moveTo>
                    <a:pt x="132" y="77"/>
                  </a:moveTo>
                  <a:cubicBezTo>
                    <a:pt x="132" y="132"/>
                    <a:pt x="132" y="132"/>
                    <a:pt x="132" y="132"/>
                  </a:cubicBezTo>
                  <a:cubicBezTo>
                    <a:pt x="77" y="132"/>
                    <a:pt x="77" y="132"/>
                    <a:pt x="77" y="132"/>
                  </a:cubicBezTo>
                  <a:cubicBezTo>
                    <a:pt x="77" y="77"/>
                    <a:pt x="77" y="77"/>
                    <a:pt x="77" y="77"/>
                  </a:cubicBezTo>
                  <a:lnTo>
                    <a:pt x="132" y="77"/>
                  </a:lnTo>
                  <a:close/>
                  <a:moveTo>
                    <a:pt x="132" y="136"/>
                  </a:moveTo>
                  <a:cubicBezTo>
                    <a:pt x="132" y="153"/>
                    <a:pt x="132" y="153"/>
                    <a:pt x="132" y="153"/>
                  </a:cubicBezTo>
                  <a:cubicBezTo>
                    <a:pt x="131" y="153"/>
                    <a:pt x="130" y="152"/>
                    <a:pt x="129" y="152"/>
                  </a:cubicBezTo>
                  <a:cubicBezTo>
                    <a:pt x="125" y="152"/>
                    <a:pt x="122" y="154"/>
                    <a:pt x="121" y="157"/>
                  </a:cubicBezTo>
                  <a:cubicBezTo>
                    <a:pt x="121" y="158"/>
                    <a:pt x="115" y="173"/>
                    <a:pt x="108" y="189"/>
                  </a:cubicBezTo>
                  <a:cubicBezTo>
                    <a:pt x="108" y="190"/>
                    <a:pt x="108" y="190"/>
                    <a:pt x="108" y="190"/>
                  </a:cubicBezTo>
                  <a:cubicBezTo>
                    <a:pt x="77" y="190"/>
                    <a:pt x="77" y="190"/>
                    <a:pt x="77" y="190"/>
                  </a:cubicBezTo>
                  <a:cubicBezTo>
                    <a:pt x="77" y="136"/>
                    <a:pt x="77" y="136"/>
                    <a:pt x="77" y="136"/>
                  </a:cubicBezTo>
                  <a:lnTo>
                    <a:pt x="132" y="136"/>
                  </a:lnTo>
                  <a:close/>
                  <a:moveTo>
                    <a:pt x="128" y="190"/>
                  </a:moveTo>
                  <a:cubicBezTo>
                    <a:pt x="125" y="190"/>
                    <a:pt x="125" y="190"/>
                    <a:pt x="125" y="190"/>
                  </a:cubicBezTo>
                  <a:cubicBezTo>
                    <a:pt x="125" y="190"/>
                    <a:pt x="125" y="190"/>
                    <a:pt x="125" y="189"/>
                  </a:cubicBezTo>
                  <a:cubicBezTo>
                    <a:pt x="126" y="188"/>
                    <a:pt x="126" y="187"/>
                    <a:pt x="127" y="186"/>
                  </a:cubicBezTo>
                  <a:lnTo>
                    <a:pt x="128" y="190"/>
                  </a:lnTo>
                  <a:close/>
                  <a:moveTo>
                    <a:pt x="106" y="194"/>
                  </a:moveTo>
                  <a:cubicBezTo>
                    <a:pt x="103" y="200"/>
                    <a:pt x="100" y="206"/>
                    <a:pt x="98" y="210"/>
                  </a:cubicBezTo>
                  <a:cubicBezTo>
                    <a:pt x="97" y="212"/>
                    <a:pt x="96" y="213"/>
                    <a:pt x="96" y="214"/>
                  </a:cubicBezTo>
                  <a:cubicBezTo>
                    <a:pt x="95" y="214"/>
                    <a:pt x="94" y="213"/>
                    <a:pt x="93" y="212"/>
                  </a:cubicBezTo>
                  <a:cubicBezTo>
                    <a:pt x="89" y="207"/>
                    <a:pt x="85" y="201"/>
                    <a:pt x="81" y="196"/>
                  </a:cubicBezTo>
                  <a:cubicBezTo>
                    <a:pt x="81" y="195"/>
                    <a:pt x="80" y="195"/>
                    <a:pt x="80" y="194"/>
                  </a:cubicBezTo>
                  <a:lnTo>
                    <a:pt x="106" y="194"/>
                  </a:lnTo>
                  <a:close/>
                  <a:moveTo>
                    <a:pt x="80" y="221"/>
                  </a:moveTo>
                  <a:cubicBezTo>
                    <a:pt x="82" y="223"/>
                    <a:pt x="84" y="226"/>
                    <a:pt x="86" y="228"/>
                  </a:cubicBezTo>
                  <a:cubicBezTo>
                    <a:pt x="89" y="230"/>
                    <a:pt x="91" y="232"/>
                    <a:pt x="96" y="232"/>
                  </a:cubicBezTo>
                  <a:cubicBezTo>
                    <a:pt x="103" y="232"/>
                    <a:pt x="104" y="229"/>
                    <a:pt x="106" y="227"/>
                  </a:cubicBezTo>
                  <a:cubicBezTo>
                    <a:pt x="112" y="220"/>
                    <a:pt x="118" y="207"/>
                    <a:pt x="123" y="194"/>
                  </a:cubicBezTo>
                  <a:cubicBezTo>
                    <a:pt x="129" y="194"/>
                    <a:pt x="129" y="194"/>
                    <a:pt x="129" y="194"/>
                  </a:cubicBezTo>
                  <a:cubicBezTo>
                    <a:pt x="132" y="207"/>
                    <a:pt x="132" y="207"/>
                    <a:pt x="132" y="207"/>
                  </a:cubicBezTo>
                  <a:cubicBezTo>
                    <a:pt x="132" y="249"/>
                    <a:pt x="132" y="249"/>
                    <a:pt x="132" y="249"/>
                  </a:cubicBezTo>
                  <a:cubicBezTo>
                    <a:pt x="77" y="249"/>
                    <a:pt x="77" y="249"/>
                    <a:pt x="77" y="249"/>
                  </a:cubicBezTo>
                  <a:cubicBezTo>
                    <a:pt x="77" y="217"/>
                    <a:pt x="77" y="217"/>
                    <a:pt x="77" y="217"/>
                  </a:cubicBezTo>
                  <a:cubicBezTo>
                    <a:pt x="78" y="218"/>
                    <a:pt x="79" y="220"/>
                    <a:pt x="80" y="221"/>
                  </a:cubicBezTo>
                  <a:close/>
                  <a:moveTo>
                    <a:pt x="136" y="253"/>
                  </a:moveTo>
                  <a:cubicBezTo>
                    <a:pt x="143" y="253"/>
                    <a:pt x="143" y="253"/>
                    <a:pt x="143" y="253"/>
                  </a:cubicBezTo>
                  <a:cubicBezTo>
                    <a:pt x="153" y="290"/>
                    <a:pt x="153" y="290"/>
                    <a:pt x="153" y="290"/>
                  </a:cubicBezTo>
                  <a:cubicBezTo>
                    <a:pt x="154" y="294"/>
                    <a:pt x="157" y="296"/>
                    <a:pt x="160" y="296"/>
                  </a:cubicBezTo>
                  <a:cubicBezTo>
                    <a:pt x="161" y="296"/>
                    <a:pt x="161" y="296"/>
                    <a:pt x="161" y="296"/>
                  </a:cubicBezTo>
                  <a:cubicBezTo>
                    <a:pt x="165" y="296"/>
                    <a:pt x="168" y="293"/>
                    <a:pt x="168" y="289"/>
                  </a:cubicBezTo>
                  <a:cubicBezTo>
                    <a:pt x="174" y="253"/>
                    <a:pt x="174" y="253"/>
                    <a:pt x="174" y="253"/>
                  </a:cubicBezTo>
                  <a:cubicBezTo>
                    <a:pt x="190" y="253"/>
                    <a:pt x="190" y="253"/>
                    <a:pt x="190" y="253"/>
                  </a:cubicBezTo>
                  <a:cubicBezTo>
                    <a:pt x="190" y="308"/>
                    <a:pt x="190" y="308"/>
                    <a:pt x="190" y="308"/>
                  </a:cubicBezTo>
                  <a:cubicBezTo>
                    <a:pt x="136" y="308"/>
                    <a:pt x="136" y="308"/>
                    <a:pt x="136" y="308"/>
                  </a:cubicBezTo>
                  <a:lnTo>
                    <a:pt x="136" y="253"/>
                  </a:lnTo>
                  <a:close/>
                  <a:moveTo>
                    <a:pt x="194" y="253"/>
                  </a:moveTo>
                  <a:cubicBezTo>
                    <a:pt x="249" y="253"/>
                    <a:pt x="249" y="253"/>
                    <a:pt x="249" y="253"/>
                  </a:cubicBezTo>
                  <a:cubicBezTo>
                    <a:pt x="249" y="308"/>
                    <a:pt x="249" y="308"/>
                    <a:pt x="249" y="308"/>
                  </a:cubicBezTo>
                  <a:cubicBezTo>
                    <a:pt x="194" y="308"/>
                    <a:pt x="194" y="308"/>
                    <a:pt x="194" y="308"/>
                  </a:cubicBezTo>
                  <a:lnTo>
                    <a:pt x="194" y="253"/>
                  </a:lnTo>
                  <a:close/>
                  <a:moveTo>
                    <a:pt x="253" y="253"/>
                  </a:moveTo>
                  <a:cubicBezTo>
                    <a:pt x="308" y="253"/>
                    <a:pt x="308" y="253"/>
                    <a:pt x="308" y="253"/>
                  </a:cubicBezTo>
                  <a:cubicBezTo>
                    <a:pt x="308" y="308"/>
                    <a:pt x="308" y="308"/>
                    <a:pt x="308" y="308"/>
                  </a:cubicBezTo>
                  <a:cubicBezTo>
                    <a:pt x="253" y="308"/>
                    <a:pt x="253" y="308"/>
                    <a:pt x="253" y="308"/>
                  </a:cubicBezTo>
                  <a:lnTo>
                    <a:pt x="253" y="253"/>
                  </a:lnTo>
                  <a:close/>
                  <a:moveTo>
                    <a:pt x="312" y="253"/>
                  </a:moveTo>
                  <a:cubicBezTo>
                    <a:pt x="368" y="253"/>
                    <a:pt x="368" y="253"/>
                    <a:pt x="368" y="253"/>
                  </a:cubicBezTo>
                  <a:cubicBezTo>
                    <a:pt x="368" y="308"/>
                    <a:pt x="368" y="308"/>
                    <a:pt x="368" y="308"/>
                  </a:cubicBezTo>
                  <a:cubicBezTo>
                    <a:pt x="312" y="308"/>
                    <a:pt x="312" y="308"/>
                    <a:pt x="312" y="308"/>
                  </a:cubicBezTo>
                  <a:lnTo>
                    <a:pt x="312" y="253"/>
                  </a:lnTo>
                  <a:close/>
                  <a:moveTo>
                    <a:pt x="312" y="249"/>
                  </a:moveTo>
                  <a:cubicBezTo>
                    <a:pt x="312" y="200"/>
                    <a:pt x="312" y="200"/>
                    <a:pt x="312" y="200"/>
                  </a:cubicBezTo>
                  <a:cubicBezTo>
                    <a:pt x="336" y="200"/>
                    <a:pt x="368" y="200"/>
                    <a:pt x="368" y="200"/>
                  </a:cubicBezTo>
                  <a:cubicBezTo>
                    <a:pt x="368" y="249"/>
                    <a:pt x="368" y="249"/>
                    <a:pt x="368" y="249"/>
                  </a:cubicBezTo>
                  <a:lnTo>
                    <a:pt x="312" y="249"/>
                  </a:lnTo>
                  <a:close/>
                  <a:moveTo>
                    <a:pt x="339" y="184"/>
                  </a:moveTo>
                  <a:cubicBezTo>
                    <a:pt x="330" y="184"/>
                    <a:pt x="320" y="184"/>
                    <a:pt x="312" y="184"/>
                  </a:cubicBezTo>
                  <a:cubicBezTo>
                    <a:pt x="312" y="136"/>
                    <a:pt x="312" y="136"/>
                    <a:pt x="312" y="136"/>
                  </a:cubicBezTo>
                  <a:cubicBezTo>
                    <a:pt x="368" y="136"/>
                    <a:pt x="368" y="136"/>
                    <a:pt x="368" y="136"/>
                  </a:cubicBezTo>
                  <a:cubicBezTo>
                    <a:pt x="368" y="184"/>
                    <a:pt x="368" y="184"/>
                    <a:pt x="368" y="184"/>
                  </a:cubicBezTo>
                  <a:cubicBezTo>
                    <a:pt x="368" y="184"/>
                    <a:pt x="362" y="184"/>
                    <a:pt x="339" y="184"/>
                  </a:cubicBezTo>
                  <a:close/>
                  <a:moveTo>
                    <a:pt x="312" y="132"/>
                  </a:moveTo>
                  <a:cubicBezTo>
                    <a:pt x="312" y="77"/>
                    <a:pt x="312" y="77"/>
                    <a:pt x="312" y="77"/>
                  </a:cubicBezTo>
                  <a:cubicBezTo>
                    <a:pt x="368" y="77"/>
                    <a:pt x="368" y="77"/>
                    <a:pt x="368" y="77"/>
                  </a:cubicBezTo>
                  <a:cubicBezTo>
                    <a:pt x="368" y="132"/>
                    <a:pt x="368" y="132"/>
                    <a:pt x="368" y="132"/>
                  </a:cubicBezTo>
                  <a:lnTo>
                    <a:pt x="312" y="132"/>
                  </a:lnTo>
                  <a:close/>
                  <a:moveTo>
                    <a:pt x="16" y="24"/>
                  </a:moveTo>
                  <a:cubicBezTo>
                    <a:pt x="16" y="20"/>
                    <a:pt x="20" y="16"/>
                    <a:pt x="24" y="16"/>
                  </a:cubicBezTo>
                  <a:cubicBezTo>
                    <a:pt x="73" y="16"/>
                    <a:pt x="73" y="16"/>
                    <a:pt x="73" y="16"/>
                  </a:cubicBezTo>
                  <a:cubicBezTo>
                    <a:pt x="73" y="73"/>
                    <a:pt x="73" y="73"/>
                    <a:pt x="73" y="73"/>
                  </a:cubicBezTo>
                  <a:cubicBezTo>
                    <a:pt x="16" y="73"/>
                    <a:pt x="16" y="73"/>
                    <a:pt x="16" y="73"/>
                  </a:cubicBezTo>
                  <a:lnTo>
                    <a:pt x="16" y="24"/>
                  </a:lnTo>
                  <a:close/>
                  <a:moveTo>
                    <a:pt x="16" y="77"/>
                  </a:moveTo>
                  <a:cubicBezTo>
                    <a:pt x="73" y="77"/>
                    <a:pt x="73" y="77"/>
                    <a:pt x="73" y="77"/>
                  </a:cubicBezTo>
                  <a:cubicBezTo>
                    <a:pt x="73" y="132"/>
                    <a:pt x="73" y="132"/>
                    <a:pt x="73" y="132"/>
                  </a:cubicBezTo>
                  <a:cubicBezTo>
                    <a:pt x="16" y="132"/>
                    <a:pt x="16" y="132"/>
                    <a:pt x="16" y="132"/>
                  </a:cubicBezTo>
                  <a:lnTo>
                    <a:pt x="16" y="77"/>
                  </a:lnTo>
                  <a:close/>
                  <a:moveTo>
                    <a:pt x="16" y="136"/>
                  </a:moveTo>
                  <a:cubicBezTo>
                    <a:pt x="73" y="136"/>
                    <a:pt x="73" y="136"/>
                    <a:pt x="73" y="136"/>
                  </a:cubicBezTo>
                  <a:cubicBezTo>
                    <a:pt x="73" y="188"/>
                    <a:pt x="73" y="188"/>
                    <a:pt x="73" y="188"/>
                  </a:cubicBezTo>
                  <a:cubicBezTo>
                    <a:pt x="71" y="186"/>
                    <a:pt x="69" y="184"/>
                    <a:pt x="64" y="184"/>
                  </a:cubicBezTo>
                  <a:cubicBezTo>
                    <a:pt x="56" y="184"/>
                    <a:pt x="17" y="184"/>
                    <a:pt x="16" y="184"/>
                  </a:cubicBezTo>
                  <a:lnTo>
                    <a:pt x="16" y="136"/>
                  </a:lnTo>
                  <a:close/>
                  <a:moveTo>
                    <a:pt x="16" y="200"/>
                  </a:moveTo>
                  <a:cubicBezTo>
                    <a:pt x="17" y="200"/>
                    <a:pt x="19" y="200"/>
                    <a:pt x="29" y="200"/>
                  </a:cubicBezTo>
                  <a:cubicBezTo>
                    <a:pt x="43" y="200"/>
                    <a:pt x="58" y="200"/>
                    <a:pt x="63" y="200"/>
                  </a:cubicBezTo>
                  <a:cubicBezTo>
                    <a:pt x="64" y="201"/>
                    <a:pt x="66" y="203"/>
                    <a:pt x="68" y="205"/>
                  </a:cubicBezTo>
                  <a:cubicBezTo>
                    <a:pt x="70" y="207"/>
                    <a:pt x="71" y="209"/>
                    <a:pt x="73" y="212"/>
                  </a:cubicBezTo>
                  <a:cubicBezTo>
                    <a:pt x="73" y="249"/>
                    <a:pt x="73" y="249"/>
                    <a:pt x="73" y="249"/>
                  </a:cubicBezTo>
                  <a:cubicBezTo>
                    <a:pt x="16" y="249"/>
                    <a:pt x="16" y="249"/>
                    <a:pt x="16" y="249"/>
                  </a:cubicBezTo>
                  <a:cubicBezTo>
                    <a:pt x="16" y="200"/>
                    <a:pt x="16" y="200"/>
                    <a:pt x="16" y="200"/>
                  </a:cubicBezTo>
                  <a:cubicBezTo>
                    <a:pt x="16" y="200"/>
                    <a:pt x="16" y="200"/>
                    <a:pt x="16" y="200"/>
                  </a:cubicBezTo>
                  <a:cubicBezTo>
                    <a:pt x="16" y="200"/>
                    <a:pt x="16" y="200"/>
                    <a:pt x="16" y="200"/>
                  </a:cubicBezTo>
                  <a:close/>
                  <a:moveTo>
                    <a:pt x="24" y="368"/>
                  </a:moveTo>
                  <a:cubicBezTo>
                    <a:pt x="20" y="368"/>
                    <a:pt x="16" y="365"/>
                    <a:pt x="16" y="361"/>
                  </a:cubicBezTo>
                  <a:cubicBezTo>
                    <a:pt x="16" y="312"/>
                    <a:pt x="16" y="312"/>
                    <a:pt x="16" y="312"/>
                  </a:cubicBezTo>
                  <a:cubicBezTo>
                    <a:pt x="73" y="312"/>
                    <a:pt x="73" y="312"/>
                    <a:pt x="73" y="312"/>
                  </a:cubicBezTo>
                  <a:cubicBezTo>
                    <a:pt x="73" y="368"/>
                    <a:pt x="73" y="368"/>
                    <a:pt x="73" y="368"/>
                  </a:cubicBezTo>
                  <a:lnTo>
                    <a:pt x="24" y="368"/>
                  </a:lnTo>
                  <a:close/>
                  <a:moveTo>
                    <a:pt x="77" y="312"/>
                  </a:moveTo>
                  <a:cubicBezTo>
                    <a:pt x="132" y="312"/>
                    <a:pt x="132" y="312"/>
                    <a:pt x="132" y="312"/>
                  </a:cubicBezTo>
                  <a:cubicBezTo>
                    <a:pt x="132" y="368"/>
                    <a:pt x="132" y="368"/>
                    <a:pt x="132" y="368"/>
                  </a:cubicBezTo>
                  <a:cubicBezTo>
                    <a:pt x="77" y="368"/>
                    <a:pt x="77" y="368"/>
                    <a:pt x="77" y="368"/>
                  </a:cubicBezTo>
                  <a:lnTo>
                    <a:pt x="77" y="312"/>
                  </a:lnTo>
                  <a:close/>
                  <a:moveTo>
                    <a:pt x="136" y="368"/>
                  </a:moveTo>
                  <a:cubicBezTo>
                    <a:pt x="136" y="312"/>
                    <a:pt x="136" y="312"/>
                    <a:pt x="136" y="312"/>
                  </a:cubicBezTo>
                  <a:cubicBezTo>
                    <a:pt x="190" y="312"/>
                    <a:pt x="190" y="312"/>
                    <a:pt x="190" y="312"/>
                  </a:cubicBezTo>
                  <a:cubicBezTo>
                    <a:pt x="190" y="368"/>
                    <a:pt x="190" y="368"/>
                    <a:pt x="190" y="368"/>
                  </a:cubicBezTo>
                  <a:lnTo>
                    <a:pt x="136" y="368"/>
                  </a:lnTo>
                  <a:close/>
                  <a:moveTo>
                    <a:pt x="194" y="368"/>
                  </a:moveTo>
                  <a:cubicBezTo>
                    <a:pt x="194" y="312"/>
                    <a:pt x="194" y="312"/>
                    <a:pt x="194" y="312"/>
                  </a:cubicBezTo>
                  <a:cubicBezTo>
                    <a:pt x="249" y="312"/>
                    <a:pt x="249" y="312"/>
                    <a:pt x="249" y="312"/>
                  </a:cubicBezTo>
                  <a:cubicBezTo>
                    <a:pt x="249" y="368"/>
                    <a:pt x="249" y="368"/>
                    <a:pt x="249" y="368"/>
                  </a:cubicBezTo>
                  <a:lnTo>
                    <a:pt x="194" y="368"/>
                  </a:lnTo>
                  <a:close/>
                  <a:moveTo>
                    <a:pt x="253" y="368"/>
                  </a:moveTo>
                  <a:cubicBezTo>
                    <a:pt x="253" y="312"/>
                    <a:pt x="253" y="312"/>
                    <a:pt x="253" y="312"/>
                  </a:cubicBezTo>
                  <a:cubicBezTo>
                    <a:pt x="308" y="312"/>
                    <a:pt x="308" y="312"/>
                    <a:pt x="308" y="312"/>
                  </a:cubicBezTo>
                  <a:cubicBezTo>
                    <a:pt x="308" y="368"/>
                    <a:pt x="308" y="368"/>
                    <a:pt x="308" y="368"/>
                  </a:cubicBezTo>
                  <a:lnTo>
                    <a:pt x="253" y="368"/>
                  </a:lnTo>
                  <a:close/>
                  <a:moveTo>
                    <a:pt x="361" y="368"/>
                  </a:moveTo>
                  <a:cubicBezTo>
                    <a:pt x="312" y="368"/>
                    <a:pt x="312" y="368"/>
                    <a:pt x="312" y="368"/>
                  </a:cubicBezTo>
                  <a:cubicBezTo>
                    <a:pt x="312" y="312"/>
                    <a:pt x="312" y="312"/>
                    <a:pt x="312" y="312"/>
                  </a:cubicBezTo>
                  <a:cubicBezTo>
                    <a:pt x="368" y="312"/>
                    <a:pt x="368" y="312"/>
                    <a:pt x="368" y="312"/>
                  </a:cubicBezTo>
                  <a:cubicBezTo>
                    <a:pt x="368" y="361"/>
                    <a:pt x="368" y="361"/>
                    <a:pt x="368" y="361"/>
                  </a:cubicBezTo>
                  <a:cubicBezTo>
                    <a:pt x="368" y="365"/>
                    <a:pt x="365" y="368"/>
                    <a:pt x="361" y="368"/>
                  </a:cubicBezTo>
                  <a:close/>
                </a:path>
              </a:pathLst>
            </a:custGeom>
            <a:solidFill>
              <a:schemeClr val="tx2">
                <a:lumMod val="90000"/>
              </a:schemeClr>
            </a:solidFill>
            <a:ln>
              <a:noFill/>
            </a:ln>
            <a:effectLs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kern="0">
                <a:solidFill>
                  <a:srgbClr val="0096D6"/>
                </a:solidFill>
              </a:endParaRPr>
            </a:p>
          </p:txBody>
        </p:sp>
      </p:grpSp>
    </p:spTree>
    <p:extLst>
      <p:ext uri="{BB962C8B-B14F-4D97-AF65-F5344CB8AC3E}">
        <p14:creationId xmlns:p14="http://schemas.microsoft.com/office/powerpoint/2010/main" val="27411900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Straight Connector 107"/>
          <p:cNvCxnSpPr>
            <a:stCxn id="77" idx="3"/>
          </p:cNvCxnSpPr>
          <p:nvPr/>
        </p:nvCxnSpPr>
        <p:spPr>
          <a:xfrm>
            <a:off x="6294263" y="1919733"/>
            <a:ext cx="868952" cy="623820"/>
          </a:xfrm>
          <a:prstGeom prst="line">
            <a:avLst/>
          </a:prstGeom>
          <a:ln w="22225">
            <a:solidFill>
              <a:srgbClr val="00376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9" idx="3"/>
            <a:endCxn id="67" idx="1"/>
          </p:cNvCxnSpPr>
          <p:nvPr/>
        </p:nvCxnSpPr>
        <p:spPr>
          <a:xfrm>
            <a:off x="8535670" y="3555489"/>
            <a:ext cx="824062" cy="478370"/>
          </a:xfrm>
          <a:prstGeom prst="line">
            <a:avLst/>
          </a:prstGeom>
          <a:ln w="22225">
            <a:solidFill>
              <a:srgbClr val="003868"/>
            </a:solidFill>
          </a:ln>
        </p:spPr>
        <p:style>
          <a:lnRef idx="1">
            <a:schemeClr val="accent1"/>
          </a:lnRef>
          <a:fillRef idx="0">
            <a:schemeClr val="accent1"/>
          </a:fillRef>
          <a:effectRef idx="0">
            <a:schemeClr val="accent1"/>
          </a:effectRef>
          <a:fontRef idx="minor">
            <a:schemeClr val="tx1"/>
          </a:fontRef>
        </p:style>
      </p:cxnSp>
      <p:grpSp>
        <p:nvGrpSpPr>
          <p:cNvPr id="2" name="Group 122"/>
          <p:cNvGrpSpPr/>
          <p:nvPr/>
        </p:nvGrpSpPr>
        <p:grpSpPr>
          <a:xfrm>
            <a:off x="2956404" y="2849766"/>
            <a:ext cx="5163952" cy="2055627"/>
            <a:chOff x="1432404" y="2849764"/>
            <a:chExt cx="5163952" cy="2055627"/>
          </a:xfrm>
        </p:grpSpPr>
        <p:cxnSp>
          <p:nvCxnSpPr>
            <p:cNvPr id="91" name="Straight Connector 90"/>
            <p:cNvCxnSpPr/>
            <p:nvPr/>
          </p:nvCxnSpPr>
          <p:spPr>
            <a:xfrm flipV="1">
              <a:off x="3169129" y="2849764"/>
              <a:ext cx="2254102" cy="1286540"/>
            </a:xfrm>
            <a:prstGeom prst="line">
              <a:avLst/>
            </a:prstGeom>
            <a:ln w="22225">
              <a:solidFill>
                <a:srgbClr val="003768"/>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432404" y="2961443"/>
              <a:ext cx="2903945" cy="1940404"/>
            </a:xfrm>
            <a:prstGeom prst="line">
              <a:avLst/>
            </a:prstGeom>
            <a:ln w="22225">
              <a:solidFill>
                <a:srgbClr val="003768"/>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2049941" y="2883655"/>
              <a:ext cx="431800" cy="269875"/>
            </a:xfrm>
            <a:prstGeom prst="line">
              <a:avLst/>
            </a:prstGeom>
            <a:ln w="22225">
              <a:solidFill>
                <a:srgbClr val="00376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342254" y="3618851"/>
              <a:ext cx="2254102" cy="1286540"/>
            </a:xfrm>
            <a:prstGeom prst="line">
              <a:avLst/>
            </a:prstGeom>
            <a:ln w="22225">
              <a:solidFill>
                <a:srgbClr val="003768"/>
              </a:solidFill>
            </a:ln>
          </p:spPr>
          <p:style>
            <a:lnRef idx="1">
              <a:schemeClr val="accent1"/>
            </a:lnRef>
            <a:fillRef idx="0">
              <a:schemeClr val="accent1"/>
            </a:fillRef>
            <a:effectRef idx="0">
              <a:schemeClr val="accent1"/>
            </a:effectRef>
            <a:fontRef idx="minor">
              <a:schemeClr val="tx1"/>
            </a:fontRef>
          </p:style>
        </p:cxnSp>
      </p:grpSp>
      <p:grpSp>
        <p:nvGrpSpPr>
          <p:cNvPr id="3" name="Group 123"/>
          <p:cNvGrpSpPr/>
          <p:nvPr/>
        </p:nvGrpSpPr>
        <p:grpSpPr>
          <a:xfrm>
            <a:off x="1955106" y="2483605"/>
            <a:ext cx="2390360" cy="1009650"/>
            <a:chOff x="431106" y="2483605"/>
            <a:chExt cx="2390360" cy="1009650"/>
          </a:xfrm>
        </p:grpSpPr>
        <p:pic>
          <p:nvPicPr>
            <p:cNvPr id="4118" name="Picture 18" descr="Administrator.PNG"/>
            <p:cNvPicPr>
              <a:picLocks noChangeAspect="1"/>
            </p:cNvPicPr>
            <p:nvPr/>
          </p:nvPicPr>
          <p:blipFill>
            <a:blip r:embed="rId3" cstate="email">
              <a:clrChange>
                <a:clrFrom>
                  <a:srgbClr val="FFFFFF"/>
                </a:clrFrom>
                <a:clrTo>
                  <a:srgbClr val="FFFFFF">
                    <a:alpha val="0"/>
                  </a:srgbClr>
                </a:clrTo>
              </a:clrChange>
            </a:blip>
            <a:srcRect/>
            <a:stretch>
              <a:fillRect/>
            </a:stretch>
          </p:blipFill>
          <p:spPr bwMode="auto">
            <a:xfrm>
              <a:off x="1697516" y="2836030"/>
              <a:ext cx="517525" cy="657225"/>
            </a:xfrm>
            <a:prstGeom prst="rect">
              <a:avLst/>
            </a:prstGeom>
            <a:noFill/>
            <a:ln w="9525">
              <a:noFill/>
              <a:miter lim="800000"/>
              <a:headEnd/>
              <a:tailEnd/>
            </a:ln>
          </p:spPr>
        </p:pic>
        <p:pic>
          <p:nvPicPr>
            <p:cNvPr id="4119" name="Picture 54" descr="Administrator.PNG"/>
            <p:cNvPicPr>
              <a:picLocks noChangeAspect="1"/>
            </p:cNvPicPr>
            <p:nvPr/>
          </p:nvPicPr>
          <p:blipFill>
            <a:blip r:embed="rId3" cstate="email">
              <a:clrChange>
                <a:clrFrom>
                  <a:srgbClr val="FFFFFF"/>
                </a:clrFrom>
                <a:clrTo>
                  <a:srgbClr val="FFFFFF">
                    <a:alpha val="0"/>
                  </a:srgbClr>
                </a:clrTo>
              </a:clrChange>
            </a:blip>
            <a:srcRect/>
            <a:stretch>
              <a:fillRect/>
            </a:stretch>
          </p:blipFill>
          <p:spPr bwMode="auto">
            <a:xfrm>
              <a:off x="1065691" y="2491543"/>
              <a:ext cx="515938" cy="655637"/>
            </a:xfrm>
            <a:prstGeom prst="rect">
              <a:avLst/>
            </a:prstGeom>
            <a:noFill/>
            <a:ln w="9525">
              <a:noFill/>
              <a:miter lim="800000"/>
              <a:headEnd/>
              <a:tailEnd/>
            </a:ln>
          </p:spPr>
        </p:pic>
        <p:pic>
          <p:nvPicPr>
            <p:cNvPr id="4120" name="Picture 55" descr="Administrator.PNG"/>
            <p:cNvPicPr>
              <a:picLocks noChangeAspect="1"/>
            </p:cNvPicPr>
            <p:nvPr/>
          </p:nvPicPr>
          <p:blipFill>
            <a:blip r:embed="rId3" cstate="email">
              <a:clrChange>
                <a:clrFrom>
                  <a:srgbClr val="FFFFFF"/>
                </a:clrFrom>
                <a:clrTo>
                  <a:srgbClr val="FFFFFF">
                    <a:alpha val="0"/>
                  </a:srgbClr>
                </a:clrTo>
              </a:clrChange>
            </a:blip>
            <a:srcRect/>
            <a:stretch>
              <a:fillRect/>
            </a:stretch>
          </p:blipFill>
          <p:spPr bwMode="auto">
            <a:xfrm>
              <a:off x="2303941" y="2483605"/>
              <a:ext cx="517525" cy="655638"/>
            </a:xfrm>
            <a:prstGeom prst="rect">
              <a:avLst/>
            </a:prstGeom>
            <a:noFill/>
            <a:ln w="9525">
              <a:noFill/>
              <a:miter lim="800000"/>
              <a:headEnd/>
              <a:tailEnd/>
            </a:ln>
          </p:spPr>
        </p:pic>
        <p:sp>
          <p:nvSpPr>
            <p:cNvPr id="55" name="Rectangle 54"/>
            <p:cNvSpPr>
              <a:spLocks noChangeArrowheads="1"/>
            </p:cNvSpPr>
            <p:nvPr/>
          </p:nvSpPr>
          <p:spPr bwMode="auto">
            <a:xfrm>
              <a:off x="431106" y="3189116"/>
              <a:ext cx="1873250" cy="244682"/>
            </a:xfrm>
            <a:prstGeom prst="rect">
              <a:avLst/>
            </a:prstGeom>
            <a:noFill/>
            <a:ln w="9525">
              <a:noFill/>
              <a:miter lim="800000"/>
              <a:headEnd/>
              <a:tailEnd/>
            </a:ln>
          </p:spPr>
          <p:txBody>
            <a:bodyPr>
              <a:spAutoFit/>
            </a:bodyPr>
            <a:lstStyle/>
            <a:p>
              <a:pPr algn="ctr" eaLnBrk="0" fontAlgn="base" hangingPunct="0">
                <a:lnSpc>
                  <a:spcPct val="90000"/>
                </a:lnSpc>
                <a:spcBef>
                  <a:spcPct val="0"/>
                </a:spcBef>
                <a:spcAft>
                  <a:spcPct val="0"/>
                </a:spcAft>
                <a:buClr>
                  <a:srgbClr val="C00000"/>
                </a:buClr>
                <a:buFont typeface="Wingdings" pitchFamily="2" charset="2"/>
                <a:buNone/>
              </a:pPr>
              <a:r>
                <a:rPr lang="en-US" sz="1100" b="1" dirty="0">
                  <a:solidFill>
                    <a:srgbClr val="000000"/>
                  </a:solidFill>
                </a:rPr>
                <a:t>Users</a:t>
              </a:r>
            </a:p>
          </p:txBody>
        </p:sp>
      </p:grpSp>
      <p:sp>
        <p:nvSpPr>
          <p:cNvPr id="35" name="Title 34"/>
          <p:cNvSpPr>
            <a:spLocks noGrp="1"/>
          </p:cNvSpPr>
          <p:nvPr>
            <p:ph type="title"/>
          </p:nvPr>
        </p:nvSpPr>
        <p:spPr>
          <a:xfrm>
            <a:off x="335209" y="258438"/>
            <a:ext cx="10969943" cy="592494"/>
          </a:xfrm>
        </p:spPr>
        <p:txBody>
          <a:bodyPr/>
          <a:lstStyle/>
          <a:p>
            <a:r>
              <a:rPr lang="en-US" dirty="0" err="1" smtClean="0"/>
              <a:t>Imperva</a:t>
            </a:r>
            <a:r>
              <a:rPr lang="en-US" dirty="0" smtClean="0"/>
              <a:t> Architecture &amp; Deployment Options</a:t>
            </a:r>
            <a:endParaRPr lang="en-US" dirty="0"/>
          </a:p>
        </p:txBody>
      </p:sp>
      <p:sp>
        <p:nvSpPr>
          <p:cNvPr id="68" name="Footer Placeholder 67"/>
          <p:cNvSpPr>
            <a:spLocks noGrp="1"/>
          </p:cNvSpPr>
          <p:nvPr>
            <p:ph type="ftr" sz="quarter" idx="4294967295"/>
          </p:nvPr>
        </p:nvSpPr>
        <p:spPr/>
        <p:txBody>
          <a:bodyPr/>
          <a:lstStyle/>
          <a:p>
            <a:endParaRPr lang="en-US" dirty="0">
              <a:solidFill>
                <a:srgbClr val="003768"/>
              </a:solidFill>
            </a:endParaRPr>
          </a:p>
        </p:txBody>
      </p:sp>
      <p:sp>
        <p:nvSpPr>
          <p:cNvPr id="65" name="Slide Number Placeholder 64"/>
          <p:cNvSpPr>
            <a:spLocks noGrp="1"/>
          </p:cNvSpPr>
          <p:nvPr>
            <p:ph type="sldNum" sz="quarter" idx="4294967295"/>
          </p:nvPr>
        </p:nvSpPr>
        <p:spPr/>
        <p:txBody>
          <a:bodyPr/>
          <a:lstStyle/>
          <a:p>
            <a:r>
              <a:rPr lang="en-US" dirty="0" smtClean="0">
                <a:solidFill>
                  <a:srgbClr val="F87000"/>
                </a:solidFill>
              </a:rPr>
              <a:t>68</a:t>
            </a:r>
            <a:endParaRPr lang="en-US" dirty="0">
              <a:solidFill>
                <a:srgbClr val="F87000"/>
              </a:solidFill>
            </a:endParaRPr>
          </a:p>
        </p:txBody>
      </p:sp>
      <p:cxnSp>
        <p:nvCxnSpPr>
          <p:cNvPr id="94" name="Straight Connector 93"/>
          <p:cNvCxnSpPr/>
          <p:nvPr/>
        </p:nvCxnSpPr>
        <p:spPr>
          <a:xfrm flipV="1">
            <a:off x="4335294" y="4212285"/>
            <a:ext cx="2654478" cy="593181"/>
          </a:xfrm>
          <a:prstGeom prst="line">
            <a:avLst/>
          </a:prstGeom>
          <a:ln w="254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6" name="Rectangle 85"/>
          <p:cNvSpPr>
            <a:spLocks noChangeArrowheads="1"/>
          </p:cNvSpPr>
          <p:nvPr/>
        </p:nvSpPr>
        <p:spPr bwMode="auto">
          <a:xfrm>
            <a:off x="2333533" y="4399947"/>
            <a:ext cx="1527717" cy="424732"/>
          </a:xfrm>
          <a:prstGeom prst="rect">
            <a:avLst/>
          </a:prstGeom>
          <a:noFill/>
          <a:ln w="9525">
            <a:noFill/>
            <a:miter lim="800000"/>
            <a:headEnd/>
            <a:tailEnd/>
          </a:ln>
        </p:spPr>
        <p:txBody>
          <a:bodyPr wrap="square">
            <a:spAutoFit/>
          </a:bodyPr>
          <a:lstStyle/>
          <a:p>
            <a:pPr algn="ctr" eaLnBrk="0" fontAlgn="base" hangingPunct="0">
              <a:lnSpc>
                <a:spcPct val="90000"/>
              </a:lnSpc>
              <a:spcBef>
                <a:spcPct val="0"/>
              </a:spcBef>
              <a:spcAft>
                <a:spcPct val="0"/>
              </a:spcAft>
              <a:buClr>
                <a:srgbClr val="C00000"/>
              </a:buClr>
              <a:buFont typeface="Wingdings" pitchFamily="2" charset="2"/>
              <a:buNone/>
            </a:pPr>
            <a:r>
              <a:rPr lang="en-US" sz="1200" b="1" dirty="0">
                <a:solidFill>
                  <a:srgbClr val="000000"/>
                </a:solidFill>
              </a:rPr>
              <a:t>Management</a:t>
            </a:r>
          </a:p>
          <a:p>
            <a:pPr algn="ctr" eaLnBrk="0" fontAlgn="base" hangingPunct="0">
              <a:lnSpc>
                <a:spcPct val="90000"/>
              </a:lnSpc>
              <a:spcBef>
                <a:spcPct val="0"/>
              </a:spcBef>
              <a:spcAft>
                <a:spcPct val="0"/>
              </a:spcAft>
              <a:buClr>
                <a:srgbClr val="C00000"/>
              </a:buClr>
              <a:buFont typeface="Wingdings" pitchFamily="2" charset="2"/>
              <a:buNone/>
            </a:pPr>
            <a:r>
              <a:rPr lang="en-US" sz="1200" b="1" dirty="0">
                <a:solidFill>
                  <a:srgbClr val="000000"/>
                </a:solidFill>
              </a:rPr>
              <a:t>Server (MX)</a:t>
            </a:r>
          </a:p>
        </p:txBody>
      </p:sp>
      <p:cxnSp>
        <p:nvCxnSpPr>
          <p:cNvPr id="96" name="Straight Connector 95"/>
          <p:cNvCxnSpPr/>
          <p:nvPr/>
        </p:nvCxnSpPr>
        <p:spPr>
          <a:xfrm flipV="1">
            <a:off x="4247750" y="3050229"/>
            <a:ext cx="947185" cy="1716324"/>
          </a:xfrm>
          <a:prstGeom prst="line">
            <a:avLst/>
          </a:prstGeom>
          <a:ln w="254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43" name="Picture 80" descr="m100.png"/>
          <p:cNvPicPr>
            <a:picLocks noChangeAspect="1"/>
          </p:cNvPicPr>
          <p:nvPr/>
        </p:nvPicPr>
        <p:blipFill>
          <a:blip r:embed="rId4" cstate="email"/>
          <a:srcRect/>
          <a:stretch>
            <a:fillRect/>
          </a:stretch>
        </p:blipFill>
        <p:spPr bwMode="auto">
          <a:xfrm>
            <a:off x="3522746" y="4174780"/>
            <a:ext cx="1009650" cy="1066800"/>
          </a:xfrm>
          <a:prstGeom prst="rect">
            <a:avLst/>
          </a:prstGeom>
          <a:noFill/>
          <a:ln w="9525">
            <a:noFill/>
            <a:miter lim="800000"/>
            <a:headEnd/>
            <a:tailEnd/>
          </a:ln>
        </p:spPr>
      </p:pic>
      <p:sp>
        <p:nvSpPr>
          <p:cNvPr id="38" name="Rectangle 85"/>
          <p:cNvSpPr>
            <a:spLocks noChangeArrowheads="1"/>
          </p:cNvSpPr>
          <p:nvPr/>
        </p:nvSpPr>
        <p:spPr bwMode="auto">
          <a:xfrm>
            <a:off x="6457266" y="1676643"/>
            <a:ext cx="707264" cy="430887"/>
          </a:xfrm>
          <a:prstGeom prst="rect">
            <a:avLst/>
          </a:prstGeom>
          <a:noFill/>
          <a:ln w="9525">
            <a:noFill/>
            <a:miter lim="800000"/>
            <a:headEnd/>
            <a:tailEnd/>
          </a:ln>
        </p:spPr>
        <p:txBody>
          <a:bodyPr wrap="none">
            <a:spAutoFit/>
          </a:bodyPr>
          <a:lstStyle/>
          <a:p>
            <a:pPr algn="ctr" eaLnBrk="0" fontAlgn="base" hangingPunct="0">
              <a:spcBef>
                <a:spcPct val="0"/>
              </a:spcBef>
              <a:spcAft>
                <a:spcPct val="0"/>
              </a:spcAft>
              <a:defRPr/>
            </a:pPr>
            <a:r>
              <a:rPr lang="en-US" sz="1100" dirty="0">
                <a:solidFill>
                  <a:srgbClr val="000000"/>
                </a:solidFill>
              </a:rPr>
              <a:t>Agent</a:t>
            </a:r>
            <a:br>
              <a:rPr lang="en-US" sz="1100" dirty="0">
                <a:solidFill>
                  <a:srgbClr val="000000"/>
                </a:solidFill>
              </a:rPr>
            </a:br>
            <a:r>
              <a:rPr lang="en-US" sz="1100" dirty="0">
                <a:solidFill>
                  <a:srgbClr val="000000"/>
                </a:solidFill>
              </a:rPr>
              <a:t>Auditing</a:t>
            </a:r>
          </a:p>
        </p:txBody>
      </p:sp>
      <p:grpSp>
        <p:nvGrpSpPr>
          <p:cNvPr id="4" name="Group 128"/>
          <p:cNvGrpSpPr/>
          <p:nvPr/>
        </p:nvGrpSpPr>
        <p:grpSpPr>
          <a:xfrm>
            <a:off x="4369958" y="4624088"/>
            <a:ext cx="2362355" cy="1561324"/>
            <a:chOff x="2478863" y="4951658"/>
            <a:chExt cx="2362355" cy="1561324"/>
          </a:xfrm>
        </p:grpSpPr>
        <p:pic>
          <p:nvPicPr>
            <p:cNvPr id="54" name="Picture 57"/>
            <p:cNvPicPr>
              <a:picLocks noChangeAspect="1" noChangeArrowheads="1"/>
            </p:cNvPicPr>
            <p:nvPr/>
          </p:nvPicPr>
          <p:blipFill>
            <a:blip r:embed="rId5" cstate="email"/>
            <a:srcRect l="11119" t="12804" r="17043" b="23360"/>
            <a:stretch>
              <a:fillRect/>
            </a:stretch>
          </p:blipFill>
          <p:spPr bwMode="auto">
            <a:xfrm rot="187334">
              <a:off x="3622979" y="5533383"/>
              <a:ext cx="1218239" cy="979599"/>
            </a:xfrm>
            <a:prstGeom prst="rect">
              <a:avLst/>
            </a:prstGeom>
            <a:noFill/>
            <a:ln w="9525">
              <a:noFill/>
              <a:miter lim="800000"/>
              <a:headEnd/>
              <a:tailEnd/>
            </a:ln>
          </p:spPr>
        </p:pic>
        <p:grpSp>
          <p:nvGrpSpPr>
            <p:cNvPr id="5" name="Group 95"/>
            <p:cNvGrpSpPr>
              <a:grpSpLocks/>
            </p:cNvGrpSpPr>
            <p:nvPr/>
          </p:nvGrpSpPr>
          <p:grpSpPr bwMode="auto">
            <a:xfrm rot="2949953">
              <a:off x="2408648" y="5021873"/>
              <a:ext cx="1485647" cy="1345218"/>
              <a:chOff x="3898900" y="3589338"/>
              <a:chExt cx="3168650" cy="2484437"/>
            </a:xfrm>
          </p:grpSpPr>
          <p:pic>
            <p:nvPicPr>
              <p:cNvPr id="58" name="Picture 200" descr="ray2"/>
              <p:cNvPicPr>
                <a:picLocks noChangeAspect="1" noChangeArrowheads="1"/>
              </p:cNvPicPr>
              <p:nvPr/>
            </p:nvPicPr>
            <p:blipFill>
              <a:blip r:embed="rId6" cstate="email"/>
              <a:srcRect/>
              <a:stretch>
                <a:fillRect/>
              </a:stretch>
            </p:blipFill>
            <p:spPr bwMode="auto">
              <a:xfrm rot="-1066414">
                <a:off x="3898900" y="3589338"/>
                <a:ext cx="2195513" cy="2484437"/>
              </a:xfrm>
              <a:prstGeom prst="rect">
                <a:avLst/>
              </a:prstGeom>
              <a:noFill/>
              <a:ln w="9525">
                <a:noFill/>
                <a:miter lim="800000"/>
                <a:headEnd/>
                <a:tailEnd/>
              </a:ln>
            </p:spPr>
          </p:pic>
          <p:pic>
            <p:nvPicPr>
              <p:cNvPr id="59" name="Picture 196" descr="ray2"/>
              <p:cNvPicPr>
                <a:picLocks noChangeAspect="1" noChangeArrowheads="1"/>
              </p:cNvPicPr>
              <p:nvPr/>
            </p:nvPicPr>
            <p:blipFill>
              <a:blip r:embed="rId7" cstate="email"/>
              <a:srcRect/>
              <a:stretch>
                <a:fillRect/>
              </a:stretch>
            </p:blipFill>
            <p:spPr bwMode="auto">
              <a:xfrm rot="-1066414">
                <a:off x="4464050" y="3660775"/>
                <a:ext cx="1879600" cy="2125663"/>
              </a:xfrm>
              <a:prstGeom prst="rect">
                <a:avLst/>
              </a:prstGeom>
              <a:noFill/>
              <a:ln w="9525">
                <a:noFill/>
                <a:miter lim="800000"/>
                <a:headEnd/>
                <a:tailEnd/>
              </a:ln>
            </p:spPr>
          </p:pic>
          <p:pic>
            <p:nvPicPr>
              <p:cNvPr id="60" name="Picture 197" descr="ray2"/>
              <p:cNvPicPr>
                <a:picLocks noChangeAspect="1" noChangeArrowheads="1"/>
              </p:cNvPicPr>
              <p:nvPr/>
            </p:nvPicPr>
            <p:blipFill>
              <a:blip r:embed="rId8" cstate="email"/>
              <a:srcRect/>
              <a:stretch>
                <a:fillRect/>
              </a:stretch>
            </p:blipFill>
            <p:spPr bwMode="auto">
              <a:xfrm rot="-1066414">
                <a:off x="5019675" y="3732213"/>
                <a:ext cx="1585913" cy="1793875"/>
              </a:xfrm>
              <a:prstGeom prst="rect">
                <a:avLst/>
              </a:prstGeom>
              <a:noFill/>
              <a:ln w="9525">
                <a:noFill/>
                <a:miter lim="800000"/>
                <a:headEnd/>
                <a:tailEnd/>
              </a:ln>
            </p:spPr>
          </p:pic>
          <p:pic>
            <p:nvPicPr>
              <p:cNvPr id="61" name="Picture 198" descr="ray2"/>
              <p:cNvPicPr>
                <a:picLocks noChangeAspect="1" noChangeArrowheads="1"/>
              </p:cNvPicPr>
              <p:nvPr/>
            </p:nvPicPr>
            <p:blipFill>
              <a:blip r:embed="rId9" cstate="email"/>
              <a:srcRect/>
              <a:stretch>
                <a:fillRect/>
              </a:stretch>
            </p:blipFill>
            <p:spPr bwMode="auto">
              <a:xfrm rot="-1066414">
                <a:off x="5549900" y="3805238"/>
                <a:ext cx="1265238" cy="1430337"/>
              </a:xfrm>
              <a:prstGeom prst="rect">
                <a:avLst/>
              </a:prstGeom>
              <a:noFill/>
              <a:ln w="9525">
                <a:noFill/>
                <a:miter lim="800000"/>
                <a:headEnd/>
                <a:tailEnd/>
              </a:ln>
            </p:spPr>
          </p:pic>
          <p:pic>
            <p:nvPicPr>
              <p:cNvPr id="62" name="Picture 199" descr="ray2"/>
              <p:cNvPicPr>
                <a:picLocks noChangeAspect="1" noChangeArrowheads="1"/>
              </p:cNvPicPr>
              <p:nvPr/>
            </p:nvPicPr>
            <p:blipFill>
              <a:blip r:embed="rId10" cstate="email"/>
              <a:srcRect/>
              <a:stretch>
                <a:fillRect/>
              </a:stretch>
            </p:blipFill>
            <p:spPr bwMode="auto">
              <a:xfrm rot="-1066414">
                <a:off x="6092825" y="3857625"/>
                <a:ext cx="974725" cy="1101725"/>
              </a:xfrm>
              <a:prstGeom prst="rect">
                <a:avLst/>
              </a:prstGeom>
              <a:noFill/>
              <a:ln w="9525">
                <a:noFill/>
                <a:miter lim="800000"/>
                <a:headEnd/>
                <a:tailEnd/>
              </a:ln>
            </p:spPr>
          </p:pic>
        </p:grpSp>
      </p:grpSp>
      <p:grpSp>
        <p:nvGrpSpPr>
          <p:cNvPr id="6" name="Group 120"/>
          <p:cNvGrpSpPr/>
          <p:nvPr/>
        </p:nvGrpSpPr>
        <p:grpSpPr>
          <a:xfrm>
            <a:off x="6633621" y="1632801"/>
            <a:ext cx="3603275" cy="2228020"/>
            <a:chOff x="5109619" y="1632801"/>
            <a:chExt cx="3603275" cy="2228020"/>
          </a:xfrm>
        </p:grpSpPr>
        <p:grpSp>
          <p:nvGrpSpPr>
            <p:cNvPr id="7" name="Group 73"/>
            <p:cNvGrpSpPr/>
            <p:nvPr/>
          </p:nvGrpSpPr>
          <p:grpSpPr>
            <a:xfrm>
              <a:off x="6298858" y="2837211"/>
              <a:ext cx="1011197" cy="1023610"/>
              <a:chOff x="7278651" y="3652285"/>
              <a:chExt cx="1011197" cy="1023610"/>
            </a:xfrm>
          </p:grpSpPr>
          <p:pic>
            <p:nvPicPr>
              <p:cNvPr id="63" name="Picture 62" descr="database.png"/>
              <p:cNvPicPr>
                <a:picLocks noChangeAspect="1"/>
              </p:cNvPicPr>
              <p:nvPr/>
            </p:nvPicPr>
            <p:blipFill>
              <a:blip r:embed="rId11" cstate="email"/>
              <a:stretch>
                <a:fillRect/>
              </a:stretch>
            </p:blipFill>
            <p:spPr>
              <a:xfrm>
                <a:off x="7560412" y="3652285"/>
                <a:ext cx="447675" cy="523875"/>
              </a:xfrm>
              <a:prstGeom prst="rect">
                <a:avLst/>
              </a:prstGeom>
            </p:spPr>
          </p:pic>
          <p:pic>
            <p:nvPicPr>
              <p:cNvPr id="57" name="Picture 56" descr="database.png"/>
              <p:cNvPicPr>
                <a:picLocks noChangeAspect="1"/>
              </p:cNvPicPr>
              <p:nvPr/>
            </p:nvPicPr>
            <p:blipFill>
              <a:blip r:embed="rId11" cstate="email"/>
              <a:stretch>
                <a:fillRect/>
              </a:stretch>
            </p:blipFill>
            <p:spPr>
              <a:xfrm>
                <a:off x="7278651" y="3902153"/>
                <a:ext cx="447675" cy="523875"/>
              </a:xfrm>
              <a:prstGeom prst="rect">
                <a:avLst/>
              </a:prstGeom>
            </p:spPr>
          </p:pic>
          <p:pic>
            <p:nvPicPr>
              <p:cNvPr id="71" name="Picture 70" descr="database.png"/>
              <p:cNvPicPr>
                <a:picLocks noChangeAspect="1"/>
              </p:cNvPicPr>
              <p:nvPr/>
            </p:nvPicPr>
            <p:blipFill>
              <a:blip r:embed="rId11" cstate="email"/>
              <a:stretch>
                <a:fillRect/>
              </a:stretch>
            </p:blipFill>
            <p:spPr>
              <a:xfrm>
                <a:off x="7842173" y="3902153"/>
                <a:ext cx="447675" cy="523875"/>
              </a:xfrm>
              <a:prstGeom prst="rect">
                <a:avLst/>
              </a:prstGeom>
            </p:spPr>
          </p:pic>
          <p:pic>
            <p:nvPicPr>
              <p:cNvPr id="72" name="Picture 71" descr="database.png"/>
              <p:cNvPicPr>
                <a:picLocks noChangeAspect="1"/>
              </p:cNvPicPr>
              <p:nvPr/>
            </p:nvPicPr>
            <p:blipFill>
              <a:blip r:embed="rId11" cstate="email"/>
              <a:stretch>
                <a:fillRect/>
              </a:stretch>
            </p:blipFill>
            <p:spPr>
              <a:xfrm>
                <a:off x="7560412" y="4152020"/>
                <a:ext cx="447675" cy="523875"/>
              </a:xfrm>
              <a:prstGeom prst="rect">
                <a:avLst/>
              </a:prstGeom>
            </p:spPr>
          </p:pic>
        </p:grpSp>
        <p:grpSp>
          <p:nvGrpSpPr>
            <p:cNvPr id="8" name="Group 79"/>
            <p:cNvGrpSpPr/>
            <p:nvPr/>
          </p:nvGrpSpPr>
          <p:grpSpPr>
            <a:xfrm>
              <a:off x="5109619" y="2079440"/>
              <a:ext cx="1011197" cy="1023610"/>
              <a:chOff x="7278651" y="3652285"/>
              <a:chExt cx="1011197" cy="1023610"/>
            </a:xfrm>
          </p:grpSpPr>
          <p:pic>
            <p:nvPicPr>
              <p:cNvPr id="81" name="Picture 80" descr="database.png"/>
              <p:cNvPicPr>
                <a:picLocks noChangeAspect="1"/>
              </p:cNvPicPr>
              <p:nvPr/>
            </p:nvPicPr>
            <p:blipFill>
              <a:blip r:embed="rId11" cstate="email"/>
              <a:stretch>
                <a:fillRect/>
              </a:stretch>
            </p:blipFill>
            <p:spPr>
              <a:xfrm>
                <a:off x="7560412" y="3652285"/>
                <a:ext cx="447675" cy="523875"/>
              </a:xfrm>
              <a:prstGeom prst="rect">
                <a:avLst/>
              </a:prstGeom>
            </p:spPr>
          </p:pic>
          <p:pic>
            <p:nvPicPr>
              <p:cNvPr id="82" name="Picture 81" descr="database.png"/>
              <p:cNvPicPr>
                <a:picLocks noChangeAspect="1"/>
              </p:cNvPicPr>
              <p:nvPr/>
            </p:nvPicPr>
            <p:blipFill>
              <a:blip r:embed="rId11" cstate="email"/>
              <a:stretch>
                <a:fillRect/>
              </a:stretch>
            </p:blipFill>
            <p:spPr>
              <a:xfrm>
                <a:off x="7278651" y="3902153"/>
                <a:ext cx="447675" cy="523875"/>
              </a:xfrm>
              <a:prstGeom prst="rect">
                <a:avLst/>
              </a:prstGeom>
            </p:spPr>
          </p:pic>
          <p:pic>
            <p:nvPicPr>
              <p:cNvPr id="83" name="Picture 82" descr="database.png"/>
              <p:cNvPicPr>
                <a:picLocks noChangeAspect="1"/>
              </p:cNvPicPr>
              <p:nvPr/>
            </p:nvPicPr>
            <p:blipFill>
              <a:blip r:embed="rId11" cstate="email"/>
              <a:stretch>
                <a:fillRect/>
              </a:stretch>
            </p:blipFill>
            <p:spPr>
              <a:xfrm>
                <a:off x="7842173" y="3902153"/>
                <a:ext cx="447675" cy="523875"/>
              </a:xfrm>
              <a:prstGeom prst="rect">
                <a:avLst/>
              </a:prstGeom>
            </p:spPr>
          </p:pic>
          <p:pic>
            <p:nvPicPr>
              <p:cNvPr id="85" name="Picture 84" descr="database.png"/>
              <p:cNvPicPr>
                <a:picLocks noChangeAspect="1"/>
              </p:cNvPicPr>
              <p:nvPr/>
            </p:nvPicPr>
            <p:blipFill>
              <a:blip r:embed="rId11" cstate="email"/>
              <a:stretch>
                <a:fillRect/>
              </a:stretch>
            </p:blipFill>
            <p:spPr>
              <a:xfrm>
                <a:off x="7560412" y="4152020"/>
                <a:ext cx="447675" cy="523875"/>
              </a:xfrm>
              <a:prstGeom prst="rect">
                <a:avLst/>
              </a:prstGeom>
            </p:spPr>
          </p:pic>
        </p:grpSp>
        <p:sp>
          <p:nvSpPr>
            <p:cNvPr id="92" name="Rectangle 91"/>
            <p:cNvSpPr>
              <a:spLocks noChangeArrowheads="1"/>
            </p:cNvSpPr>
            <p:nvPr/>
          </p:nvSpPr>
          <p:spPr bwMode="auto">
            <a:xfrm>
              <a:off x="6876065" y="1632801"/>
              <a:ext cx="1836829" cy="424732"/>
            </a:xfrm>
            <a:prstGeom prst="rect">
              <a:avLst/>
            </a:prstGeom>
            <a:noFill/>
            <a:ln w="9525">
              <a:noFill/>
              <a:miter lim="800000"/>
              <a:headEnd/>
              <a:tailEnd/>
            </a:ln>
          </p:spPr>
          <p:txBody>
            <a:bodyPr wrap="square">
              <a:spAutoFit/>
            </a:bodyPr>
            <a:lstStyle/>
            <a:p>
              <a:pPr algn="ctr" eaLnBrk="0" fontAlgn="base" hangingPunct="0">
                <a:lnSpc>
                  <a:spcPct val="90000"/>
                </a:lnSpc>
                <a:spcBef>
                  <a:spcPct val="0"/>
                </a:spcBef>
                <a:spcAft>
                  <a:spcPct val="0"/>
                </a:spcAft>
                <a:buClr>
                  <a:srgbClr val="C00000"/>
                </a:buClr>
                <a:buFont typeface="Wingdings" pitchFamily="2" charset="2"/>
                <a:buNone/>
              </a:pPr>
              <a:r>
                <a:rPr lang="en-US" sz="1200" b="1" dirty="0">
                  <a:solidFill>
                    <a:srgbClr val="000000"/>
                  </a:solidFill>
                </a:rPr>
                <a:t>Data Center</a:t>
              </a:r>
              <a:br>
                <a:rPr lang="en-US" sz="1200" b="1" dirty="0">
                  <a:solidFill>
                    <a:srgbClr val="000000"/>
                  </a:solidFill>
                </a:rPr>
              </a:br>
              <a:r>
                <a:rPr lang="en-US" sz="1200" b="1" dirty="0">
                  <a:solidFill>
                    <a:srgbClr val="000000"/>
                  </a:solidFill>
                </a:rPr>
                <a:t>Enterprise Databases</a:t>
              </a:r>
            </a:p>
          </p:txBody>
        </p:sp>
      </p:grpSp>
      <p:sp>
        <p:nvSpPr>
          <p:cNvPr id="93" name="Rectangle 85"/>
          <p:cNvSpPr>
            <a:spLocks noChangeArrowheads="1"/>
          </p:cNvSpPr>
          <p:nvPr/>
        </p:nvSpPr>
        <p:spPr bwMode="auto">
          <a:xfrm>
            <a:off x="8779371" y="3092654"/>
            <a:ext cx="707264" cy="430887"/>
          </a:xfrm>
          <a:prstGeom prst="rect">
            <a:avLst/>
          </a:prstGeom>
          <a:noFill/>
          <a:ln w="9525">
            <a:noFill/>
            <a:miter lim="800000"/>
            <a:headEnd/>
            <a:tailEnd/>
          </a:ln>
        </p:spPr>
        <p:txBody>
          <a:bodyPr wrap="none">
            <a:spAutoFit/>
          </a:bodyPr>
          <a:lstStyle/>
          <a:p>
            <a:pPr algn="ctr" eaLnBrk="0" fontAlgn="base" hangingPunct="0">
              <a:spcBef>
                <a:spcPct val="0"/>
              </a:spcBef>
              <a:spcAft>
                <a:spcPct val="0"/>
              </a:spcAft>
              <a:defRPr/>
            </a:pPr>
            <a:r>
              <a:rPr lang="en-US" sz="1100" dirty="0">
                <a:solidFill>
                  <a:srgbClr val="000000"/>
                </a:solidFill>
              </a:rPr>
              <a:t>Agent</a:t>
            </a:r>
            <a:br>
              <a:rPr lang="en-US" sz="1100" dirty="0">
                <a:solidFill>
                  <a:srgbClr val="000000"/>
                </a:solidFill>
              </a:rPr>
            </a:br>
            <a:r>
              <a:rPr lang="en-US" sz="1100" dirty="0">
                <a:solidFill>
                  <a:srgbClr val="000000"/>
                </a:solidFill>
              </a:rPr>
              <a:t>Auditing</a:t>
            </a:r>
          </a:p>
        </p:txBody>
      </p:sp>
      <p:sp>
        <p:nvSpPr>
          <p:cNvPr id="84" name="Rectangle 83"/>
          <p:cNvSpPr>
            <a:spLocks noChangeArrowheads="1"/>
          </p:cNvSpPr>
          <p:nvPr/>
        </p:nvSpPr>
        <p:spPr bwMode="auto">
          <a:xfrm>
            <a:off x="3997505" y="1858618"/>
            <a:ext cx="1836829" cy="539635"/>
          </a:xfrm>
          <a:prstGeom prst="rect">
            <a:avLst/>
          </a:prstGeom>
          <a:noFill/>
          <a:ln w="9525">
            <a:noFill/>
            <a:miter lim="800000"/>
            <a:headEnd/>
            <a:tailEnd/>
          </a:ln>
        </p:spPr>
        <p:txBody>
          <a:bodyPr wrap="square">
            <a:spAutoFit/>
          </a:bodyPr>
          <a:lstStyle/>
          <a:p>
            <a:pPr algn="ctr" eaLnBrk="0" fontAlgn="base" hangingPunct="0">
              <a:lnSpc>
                <a:spcPct val="90000"/>
              </a:lnSpc>
              <a:spcBef>
                <a:spcPct val="0"/>
              </a:spcBef>
              <a:spcAft>
                <a:spcPct val="0"/>
              </a:spcAft>
              <a:buClr>
                <a:srgbClr val="C00000"/>
              </a:buClr>
              <a:buFont typeface="Wingdings" pitchFamily="2" charset="2"/>
              <a:buNone/>
            </a:pPr>
            <a:r>
              <a:rPr lang="en-US" sz="1600" dirty="0">
                <a:solidFill>
                  <a:srgbClr val="18803D"/>
                </a:solidFill>
              </a:rPr>
              <a:t>Database Activity Monitoring</a:t>
            </a:r>
          </a:p>
        </p:txBody>
      </p:sp>
      <p:cxnSp>
        <p:nvCxnSpPr>
          <p:cNvPr id="56" name="Straight Connector 55"/>
          <p:cNvCxnSpPr/>
          <p:nvPr/>
        </p:nvCxnSpPr>
        <p:spPr>
          <a:xfrm>
            <a:off x="5663287" y="3027924"/>
            <a:ext cx="490653" cy="289932"/>
          </a:xfrm>
          <a:prstGeom prst="line">
            <a:avLst/>
          </a:prstGeom>
          <a:ln w="22225">
            <a:solidFill>
              <a:srgbClr val="003768"/>
            </a:solidFill>
          </a:ln>
        </p:spPr>
        <p:style>
          <a:lnRef idx="1">
            <a:schemeClr val="accent1"/>
          </a:lnRef>
          <a:fillRef idx="0">
            <a:schemeClr val="accent1"/>
          </a:fillRef>
          <a:effectRef idx="0">
            <a:schemeClr val="accent1"/>
          </a:effectRef>
          <a:fontRef idx="minor">
            <a:schemeClr val="tx1"/>
          </a:fontRef>
        </p:style>
      </p:cxnSp>
      <p:pic>
        <p:nvPicPr>
          <p:cNvPr id="4115" name="Picture 65" descr="x4500.png"/>
          <p:cNvPicPr>
            <a:picLocks noChangeAspect="1"/>
          </p:cNvPicPr>
          <p:nvPr/>
        </p:nvPicPr>
        <p:blipFill>
          <a:blip r:embed="rId12" cstate="email"/>
          <a:srcRect/>
          <a:stretch>
            <a:fillRect/>
          </a:stretch>
        </p:blipFill>
        <p:spPr bwMode="auto">
          <a:xfrm>
            <a:off x="4978686" y="2527748"/>
            <a:ext cx="1044575" cy="714375"/>
          </a:xfrm>
          <a:prstGeom prst="rect">
            <a:avLst/>
          </a:prstGeom>
          <a:noFill/>
          <a:ln w="9525">
            <a:noFill/>
            <a:miter lim="800000"/>
            <a:headEnd/>
            <a:tailEnd/>
          </a:ln>
        </p:spPr>
      </p:pic>
      <p:sp>
        <p:nvSpPr>
          <p:cNvPr id="44" name="Rectangle 85"/>
          <p:cNvSpPr>
            <a:spLocks noChangeArrowheads="1"/>
          </p:cNvSpPr>
          <p:nvPr/>
        </p:nvSpPr>
        <p:spPr bwMode="auto">
          <a:xfrm>
            <a:off x="7568978" y="2073039"/>
            <a:ext cx="702436" cy="430887"/>
          </a:xfrm>
          <a:prstGeom prst="rect">
            <a:avLst/>
          </a:prstGeom>
          <a:noFill/>
          <a:ln w="9525">
            <a:noFill/>
            <a:miter lim="800000"/>
            <a:headEnd/>
            <a:tailEnd/>
          </a:ln>
        </p:spPr>
        <p:txBody>
          <a:bodyPr wrap="none">
            <a:spAutoFit/>
          </a:bodyPr>
          <a:lstStyle/>
          <a:p>
            <a:pPr algn="ctr" eaLnBrk="0" fontAlgn="base" hangingPunct="0">
              <a:spcBef>
                <a:spcPct val="0"/>
              </a:spcBef>
              <a:spcAft>
                <a:spcPct val="0"/>
              </a:spcAft>
              <a:defRPr/>
            </a:pPr>
            <a:r>
              <a:rPr lang="en-US" sz="1100" dirty="0">
                <a:solidFill>
                  <a:srgbClr val="000000"/>
                </a:solidFill>
              </a:rPr>
              <a:t>Network</a:t>
            </a:r>
            <a:br>
              <a:rPr lang="en-US" sz="1100" dirty="0">
                <a:solidFill>
                  <a:srgbClr val="000000"/>
                </a:solidFill>
              </a:rPr>
            </a:br>
            <a:r>
              <a:rPr lang="en-US" sz="1100" dirty="0">
                <a:solidFill>
                  <a:srgbClr val="000000"/>
                </a:solidFill>
              </a:rPr>
              <a:t>Auditing</a:t>
            </a:r>
          </a:p>
        </p:txBody>
      </p:sp>
      <p:sp>
        <p:nvSpPr>
          <p:cNvPr id="48" name="Rectangle 47"/>
          <p:cNvSpPr>
            <a:spLocks noChangeArrowheads="1"/>
          </p:cNvSpPr>
          <p:nvPr/>
        </p:nvSpPr>
        <p:spPr bwMode="auto">
          <a:xfrm>
            <a:off x="5735358" y="3538791"/>
            <a:ext cx="1269965" cy="535531"/>
          </a:xfrm>
          <a:prstGeom prst="rect">
            <a:avLst/>
          </a:prstGeom>
          <a:noFill/>
          <a:ln w="9525">
            <a:noFill/>
            <a:miter lim="800000"/>
            <a:headEnd/>
            <a:tailEnd/>
          </a:ln>
        </p:spPr>
        <p:txBody>
          <a:bodyPr wrap="square">
            <a:spAutoFit/>
          </a:bodyPr>
          <a:lstStyle/>
          <a:p>
            <a:pPr algn="ctr" eaLnBrk="0" fontAlgn="base" hangingPunct="0">
              <a:lnSpc>
                <a:spcPct val="90000"/>
              </a:lnSpc>
              <a:spcBef>
                <a:spcPct val="0"/>
              </a:spcBef>
              <a:spcAft>
                <a:spcPct val="0"/>
              </a:spcAft>
              <a:buClr>
                <a:srgbClr val="C00000"/>
              </a:buClr>
              <a:buFont typeface="Wingdings" pitchFamily="2" charset="2"/>
              <a:buNone/>
            </a:pPr>
            <a:r>
              <a:rPr lang="en-US" sz="1600" dirty="0">
                <a:solidFill>
                  <a:srgbClr val="18803D"/>
                </a:solidFill>
              </a:rPr>
              <a:t>Database</a:t>
            </a:r>
          </a:p>
          <a:p>
            <a:pPr algn="ctr" eaLnBrk="0" fontAlgn="base" hangingPunct="0">
              <a:lnSpc>
                <a:spcPct val="90000"/>
              </a:lnSpc>
              <a:spcBef>
                <a:spcPct val="0"/>
              </a:spcBef>
              <a:spcAft>
                <a:spcPct val="0"/>
              </a:spcAft>
              <a:buClr>
                <a:srgbClr val="C00000"/>
              </a:buClr>
              <a:buFont typeface="Wingdings" pitchFamily="2" charset="2"/>
              <a:buNone/>
            </a:pPr>
            <a:r>
              <a:rPr lang="en-US" sz="1600" dirty="0">
                <a:solidFill>
                  <a:srgbClr val="18803D"/>
                </a:solidFill>
              </a:rPr>
              <a:t>Firewall</a:t>
            </a:r>
          </a:p>
        </p:txBody>
      </p:sp>
      <p:pic>
        <p:nvPicPr>
          <p:cNvPr id="4128" name="Picture 69" descr="x4500.png"/>
          <p:cNvPicPr>
            <a:picLocks noChangeAspect="1"/>
          </p:cNvPicPr>
          <p:nvPr/>
        </p:nvPicPr>
        <p:blipFill>
          <a:blip r:embed="rId13" cstate="email"/>
          <a:srcRect/>
          <a:stretch>
            <a:fillRect/>
          </a:stretch>
        </p:blipFill>
        <p:spPr bwMode="auto">
          <a:xfrm>
            <a:off x="6503909" y="3854727"/>
            <a:ext cx="1046163" cy="714375"/>
          </a:xfrm>
          <a:prstGeom prst="rect">
            <a:avLst/>
          </a:prstGeom>
          <a:noFill/>
          <a:ln w="9525">
            <a:noFill/>
            <a:miter lim="800000"/>
            <a:headEnd/>
            <a:tailEnd/>
          </a:ln>
        </p:spPr>
      </p:pic>
      <p:sp>
        <p:nvSpPr>
          <p:cNvPr id="95" name="Rectangle 85"/>
          <p:cNvSpPr>
            <a:spLocks noChangeArrowheads="1"/>
          </p:cNvSpPr>
          <p:nvPr/>
        </p:nvSpPr>
        <p:spPr bwMode="auto">
          <a:xfrm>
            <a:off x="8441016" y="2573589"/>
            <a:ext cx="702436" cy="430887"/>
          </a:xfrm>
          <a:prstGeom prst="rect">
            <a:avLst/>
          </a:prstGeom>
          <a:noFill/>
          <a:ln w="9525">
            <a:noFill/>
            <a:miter lim="800000"/>
            <a:headEnd/>
            <a:tailEnd/>
          </a:ln>
        </p:spPr>
        <p:txBody>
          <a:bodyPr wrap="none">
            <a:spAutoFit/>
          </a:bodyPr>
          <a:lstStyle/>
          <a:p>
            <a:pPr algn="ctr" eaLnBrk="0" fontAlgn="base" hangingPunct="0">
              <a:spcBef>
                <a:spcPct val="0"/>
              </a:spcBef>
              <a:spcAft>
                <a:spcPct val="0"/>
              </a:spcAft>
              <a:defRPr/>
            </a:pPr>
            <a:r>
              <a:rPr lang="en-US" sz="1100" dirty="0">
                <a:solidFill>
                  <a:srgbClr val="000000"/>
                </a:solidFill>
              </a:rPr>
              <a:t>Network</a:t>
            </a:r>
            <a:br>
              <a:rPr lang="en-US" sz="1100" dirty="0">
                <a:solidFill>
                  <a:srgbClr val="000000"/>
                </a:solidFill>
              </a:rPr>
            </a:br>
            <a:r>
              <a:rPr lang="en-US" sz="1100" dirty="0">
                <a:solidFill>
                  <a:srgbClr val="000000"/>
                </a:solidFill>
              </a:rPr>
              <a:t>Auditing</a:t>
            </a:r>
          </a:p>
        </p:txBody>
      </p:sp>
      <p:pic>
        <p:nvPicPr>
          <p:cNvPr id="88" name="Picture 87" descr="database_agent.png"/>
          <p:cNvPicPr>
            <a:picLocks noChangeAspect="1"/>
          </p:cNvPicPr>
          <p:nvPr/>
        </p:nvPicPr>
        <p:blipFill>
          <a:blip r:embed="rId14" cstate="email"/>
          <a:stretch>
            <a:fillRect/>
          </a:stretch>
        </p:blipFill>
        <p:spPr>
          <a:xfrm>
            <a:off x="8385570" y="3051876"/>
            <a:ext cx="447675" cy="523875"/>
          </a:xfrm>
          <a:prstGeom prst="rect">
            <a:avLst/>
          </a:prstGeom>
        </p:spPr>
      </p:pic>
      <p:pic>
        <p:nvPicPr>
          <p:cNvPr id="89" name="Picture 88" descr="database_agent.png"/>
          <p:cNvPicPr>
            <a:picLocks noChangeAspect="1"/>
          </p:cNvPicPr>
          <p:nvPr/>
        </p:nvPicPr>
        <p:blipFill>
          <a:blip r:embed="rId14" cstate="email"/>
          <a:stretch>
            <a:fillRect/>
          </a:stretch>
        </p:blipFill>
        <p:spPr>
          <a:xfrm>
            <a:off x="8087997" y="3293553"/>
            <a:ext cx="447675" cy="523875"/>
          </a:xfrm>
          <a:prstGeom prst="rect">
            <a:avLst/>
          </a:prstGeom>
        </p:spPr>
      </p:pic>
      <p:grpSp>
        <p:nvGrpSpPr>
          <p:cNvPr id="9" name="Group 127"/>
          <p:cNvGrpSpPr/>
          <p:nvPr/>
        </p:nvGrpSpPr>
        <p:grpSpPr>
          <a:xfrm>
            <a:off x="7381480" y="4467629"/>
            <a:ext cx="1649525" cy="794538"/>
            <a:chOff x="5857478" y="4467629"/>
            <a:chExt cx="1649525" cy="794538"/>
          </a:xfrm>
        </p:grpSpPr>
        <p:pic>
          <p:nvPicPr>
            <p:cNvPr id="39" name="Picture 38" descr="imperva_va_angle.png"/>
            <p:cNvPicPr>
              <a:picLocks noChangeAspect="1"/>
            </p:cNvPicPr>
            <p:nvPr/>
          </p:nvPicPr>
          <p:blipFill>
            <a:blip r:embed="rId15" cstate="email"/>
            <a:stretch>
              <a:fillRect/>
            </a:stretch>
          </p:blipFill>
          <p:spPr>
            <a:xfrm>
              <a:off x="5857478" y="4467629"/>
              <a:ext cx="1085999" cy="741375"/>
            </a:xfrm>
            <a:prstGeom prst="rect">
              <a:avLst/>
            </a:prstGeom>
          </p:spPr>
        </p:pic>
        <p:pic>
          <p:nvPicPr>
            <p:cNvPr id="97" name="Picture 96" descr="imperva_va_angle.png"/>
            <p:cNvPicPr>
              <a:picLocks noChangeAspect="1"/>
            </p:cNvPicPr>
            <p:nvPr/>
          </p:nvPicPr>
          <p:blipFill>
            <a:blip r:embed="rId15" cstate="email"/>
            <a:stretch>
              <a:fillRect/>
            </a:stretch>
          </p:blipFill>
          <p:spPr>
            <a:xfrm>
              <a:off x="6421004" y="4520792"/>
              <a:ext cx="1085999" cy="741375"/>
            </a:xfrm>
            <a:prstGeom prst="rect">
              <a:avLst/>
            </a:prstGeom>
          </p:spPr>
        </p:pic>
      </p:grpSp>
      <p:pic>
        <p:nvPicPr>
          <p:cNvPr id="67" name="Picture 55" descr="Administrator.PNG"/>
          <p:cNvPicPr>
            <a:picLocks noChangeAspect="1"/>
          </p:cNvPicPr>
          <p:nvPr/>
        </p:nvPicPr>
        <p:blipFill>
          <a:blip r:embed="rId3" cstate="email">
            <a:clrChange>
              <a:clrFrom>
                <a:srgbClr val="FFFFFF"/>
              </a:clrFrom>
              <a:clrTo>
                <a:srgbClr val="FFFFFF">
                  <a:alpha val="0"/>
                </a:srgbClr>
              </a:clrTo>
            </a:clrChange>
          </a:blip>
          <a:srcRect/>
          <a:stretch>
            <a:fillRect/>
          </a:stretch>
        </p:blipFill>
        <p:spPr bwMode="auto">
          <a:xfrm>
            <a:off x="9359734" y="3706040"/>
            <a:ext cx="517525" cy="655638"/>
          </a:xfrm>
          <a:prstGeom prst="rect">
            <a:avLst/>
          </a:prstGeom>
          <a:noFill/>
          <a:ln w="9525">
            <a:noFill/>
            <a:miter lim="800000"/>
            <a:headEnd/>
            <a:tailEnd/>
          </a:ln>
        </p:spPr>
      </p:pic>
      <p:pic>
        <p:nvPicPr>
          <p:cNvPr id="77" name="Picture 55" descr="Administrator.PNG"/>
          <p:cNvPicPr>
            <a:picLocks noChangeAspect="1"/>
          </p:cNvPicPr>
          <p:nvPr/>
        </p:nvPicPr>
        <p:blipFill>
          <a:blip r:embed="rId3" cstate="email">
            <a:clrChange>
              <a:clrFrom>
                <a:srgbClr val="FFFFFF"/>
              </a:clrFrom>
              <a:clrTo>
                <a:srgbClr val="FFFFFF">
                  <a:alpha val="0"/>
                </a:srgbClr>
              </a:clrTo>
            </a:clrChange>
          </a:blip>
          <a:srcRect/>
          <a:stretch>
            <a:fillRect/>
          </a:stretch>
        </p:blipFill>
        <p:spPr bwMode="auto">
          <a:xfrm>
            <a:off x="5776740" y="1591914"/>
            <a:ext cx="517525" cy="655638"/>
          </a:xfrm>
          <a:prstGeom prst="rect">
            <a:avLst/>
          </a:prstGeom>
          <a:noFill/>
          <a:ln w="9525">
            <a:noFill/>
            <a:miter lim="800000"/>
            <a:headEnd/>
            <a:tailEnd/>
          </a:ln>
        </p:spPr>
      </p:pic>
      <p:sp>
        <p:nvSpPr>
          <p:cNvPr id="101" name="Rectangle 100"/>
          <p:cNvSpPr>
            <a:spLocks noChangeArrowheads="1"/>
          </p:cNvSpPr>
          <p:nvPr/>
        </p:nvSpPr>
        <p:spPr bwMode="auto">
          <a:xfrm>
            <a:off x="8936323" y="4343457"/>
            <a:ext cx="1439847" cy="244682"/>
          </a:xfrm>
          <a:prstGeom prst="rect">
            <a:avLst/>
          </a:prstGeom>
          <a:noFill/>
          <a:ln w="9525">
            <a:noFill/>
            <a:miter lim="800000"/>
            <a:headEnd/>
            <a:tailEnd/>
          </a:ln>
        </p:spPr>
        <p:txBody>
          <a:bodyPr wrap="square">
            <a:spAutoFit/>
          </a:bodyPr>
          <a:lstStyle/>
          <a:p>
            <a:pPr algn="ctr" eaLnBrk="0" fontAlgn="base" hangingPunct="0">
              <a:lnSpc>
                <a:spcPct val="90000"/>
              </a:lnSpc>
              <a:spcBef>
                <a:spcPct val="0"/>
              </a:spcBef>
              <a:spcAft>
                <a:spcPct val="0"/>
              </a:spcAft>
              <a:buClr>
                <a:srgbClr val="C00000"/>
              </a:buClr>
              <a:buFont typeface="Wingdings" pitchFamily="2" charset="2"/>
              <a:buNone/>
            </a:pPr>
            <a:r>
              <a:rPr lang="en-US" sz="1100" b="1" dirty="0">
                <a:solidFill>
                  <a:srgbClr val="000000"/>
                </a:solidFill>
              </a:rPr>
              <a:t>DBA/Sys admin</a:t>
            </a:r>
          </a:p>
        </p:txBody>
      </p:sp>
      <p:sp>
        <p:nvSpPr>
          <p:cNvPr id="102" name="Rectangle 101"/>
          <p:cNvSpPr>
            <a:spLocks noChangeArrowheads="1"/>
          </p:cNvSpPr>
          <p:nvPr/>
        </p:nvSpPr>
        <p:spPr bwMode="auto">
          <a:xfrm>
            <a:off x="4743719" y="1415440"/>
            <a:ext cx="1439847" cy="244682"/>
          </a:xfrm>
          <a:prstGeom prst="rect">
            <a:avLst/>
          </a:prstGeom>
          <a:noFill/>
          <a:ln w="9525">
            <a:noFill/>
            <a:miter lim="800000"/>
            <a:headEnd/>
            <a:tailEnd/>
          </a:ln>
        </p:spPr>
        <p:txBody>
          <a:bodyPr wrap="square">
            <a:spAutoFit/>
          </a:bodyPr>
          <a:lstStyle/>
          <a:p>
            <a:pPr algn="ctr" eaLnBrk="0" fontAlgn="base" hangingPunct="0">
              <a:lnSpc>
                <a:spcPct val="90000"/>
              </a:lnSpc>
              <a:spcBef>
                <a:spcPct val="0"/>
              </a:spcBef>
              <a:spcAft>
                <a:spcPct val="0"/>
              </a:spcAft>
              <a:buClr>
                <a:srgbClr val="C00000"/>
              </a:buClr>
              <a:buFont typeface="Wingdings" pitchFamily="2" charset="2"/>
              <a:buNone/>
            </a:pPr>
            <a:r>
              <a:rPr lang="en-US" sz="1100" b="1" dirty="0">
                <a:solidFill>
                  <a:srgbClr val="000000"/>
                </a:solidFill>
              </a:rPr>
              <a:t>DBA/Sys admin</a:t>
            </a:r>
          </a:p>
        </p:txBody>
      </p:sp>
      <p:pic>
        <p:nvPicPr>
          <p:cNvPr id="66" name="Picture 65" descr="database_agent.png"/>
          <p:cNvPicPr>
            <a:picLocks noChangeAspect="1"/>
          </p:cNvPicPr>
          <p:nvPr/>
        </p:nvPicPr>
        <p:blipFill>
          <a:blip r:embed="rId14" cstate="email"/>
          <a:stretch>
            <a:fillRect/>
          </a:stretch>
        </p:blipFill>
        <p:spPr>
          <a:xfrm>
            <a:off x="6910195" y="2068320"/>
            <a:ext cx="447675" cy="523875"/>
          </a:xfrm>
          <a:prstGeom prst="rect">
            <a:avLst/>
          </a:prstGeom>
        </p:spPr>
      </p:pic>
      <p:pic>
        <p:nvPicPr>
          <p:cNvPr id="75" name="Picture 74" descr="database_agent.png"/>
          <p:cNvPicPr>
            <a:picLocks noChangeAspect="1"/>
          </p:cNvPicPr>
          <p:nvPr/>
        </p:nvPicPr>
        <p:blipFill>
          <a:blip r:embed="rId14" cstate="email"/>
          <a:stretch>
            <a:fillRect/>
          </a:stretch>
        </p:blipFill>
        <p:spPr>
          <a:xfrm>
            <a:off x="6612622" y="2309997"/>
            <a:ext cx="447675" cy="523875"/>
          </a:xfrm>
          <a:prstGeom prst="rect">
            <a:avLst/>
          </a:prstGeom>
        </p:spPr>
      </p:pic>
    </p:spTree>
    <p:extLst>
      <p:ext uri="{BB962C8B-B14F-4D97-AF65-F5344CB8AC3E}">
        <p14:creationId xmlns:p14="http://schemas.microsoft.com/office/powerpoint/2010/main" val="2196193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fade">
                                      <p:cBhvr>
                                        <p:cTn id="21" dur="500"/>
                                        <p:tgtEl>
                                          <p:spTgt spid="102"/>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fade">
                                      <p:cBhvr>
                                        <p:cTn id="34" dur="500"/>
                                        <p:tgtEl>
                                          <p:spTgt spid="108"/>
                                        </p:tgtEl>
                                      </p:cBhvr>
                                    </p:animEffect>
                                  </p:childTnLst>
                                </p:cTn>
                              </p:par>
                              <p:par>
                                <p:cTn id="35" presetID="10"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fade">
                                      <p:cBhvr>
                                        <p:cTn id="45" dur="500"/>
                                        <p:tgtEl>
                                          <p:spTgt spid="95"/>
                                        </p:tgtEl>
                                      </p:cBhvr>
                                    </p:animEffect>
                                  </p:childTnLst>
                                </p:cTn>
                              </p:par>
                              <p:par>
                                <p:cTn id="46" presetID="10" presetClass="entr" presetSubtype="0" fill="hold" nodeType="withEffect">
                                  <p:stCondLst>
                                    <p:cond delay="0"/>
                                  </p:stCondLst>
                                  <p:childTnLst>
                                    <p:set>
                                      <p:cBhvr>
                                        <p:cTn id="47" dur="1" fill="hold">
                                          <p:stCondLst>
                                            <p:cond delay="0"/>
                                          </p:stCondLst>
                                        </p:cTn>
                                        <p:tgtEl>
                                          <p:spTgt spid="4128"/>
                                        </p:tgtEl>
                                        <p:attrNameLst>
                                          <p:attrName>style.visibility</p:attrName>
                                        </p:attrNameLst>
                                      </p:cBhvr>
                                      <p:to>
                                        <p:strVal val="visible"/>
                                      </p:to>
                                    </p:set>
                                    <p:animEffect transition="in" filter="fade">
                                      <p:cBhvr>
                                        <p:cTn id="48" dur="500"/>
                                        <p:tgtEl>
                                          <p:spTgt spid="41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4115"/>
                                        </p:tgtEl>
                                        <p:attrNameLst>
                                          <p:attrName>style.visibility</p:attrName>
                                        </p:attrNameLst>
                                      </p:cBhvr>
                                      <p:to>
                                        <p:strVal val="visible"/>
                                      </p:to>
                                    </p:set>
                                    <p:animEffect transition="in" filter="fade">
                                      <p:cBhvr>
                                        <p:cTn id="54" dur="500"/>
                                        <p:tgtEl>
                                          <p:spTgt spid="4115"/>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fade">
                                      <p:cBhvr>
                                        <p:cTn id="60" dur="500"/>
                                        <p:tgtEl>
                                          <p:spTgt spid="8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par>
                                <p:cTn id="77" presetID="10"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500"/>
                                        <p:tgtEl>
                                          <p:spTgt spid="89"/>
                                        </p:tgtEl>
                                      </p:cBhvr>
                                    </p:animEffect>
                                  </p:childTnLst>
                                </p:cTn>
                              </p:par>
                              <p:par>
                                <p:cTn id="83" presetID="10" presetClass="entr" presetSubtype="0" fill="hold" nodeType="withEffect">
                                  <p:stCondLst>
                                    <p:cond delay="0"/>
                                  </p:stCondLst>
                                  <p:childTnLst>
                                    <p:set>
                                      <p:cBhvr>
                                        <p:cTn id="84" dur="1" fill="hold">
                                          <p:stCondLst>
                                            <p:cond delay="0"/>
                                          </p:stCondLst>
                                        </p:cTn>
                                        <p:tgtEl>
                                          <p:spTgt spid="88"/>
                                        </p:tgtEl>
                                        <p:attrNameLst>
                                          <p:attrName>style.visibility</p:attrName>
                                        </p:attrNameLst>
                                      </p:cBhvr>
                                      <p:to>
                                        <p:strVal val="visible"/>
                                      </p:to>
                                    </p:set>
                                    <p:animEffect transition="in" filter="fade">
                                      <p:cBhvr>
                                        <p:cTn id="85" dur="500"/>
                                        <p:tgtEl>
                                          <p:spTgt spid="8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up)">
                                      <p:cBhvr>
                                        <p:cTn id="90" dur="500"/>
                                        <p:tgtEl>
                                          <p:spTgt spid="96"/>
                                        </p:tgtEl>
                                      </p:cBhvr>
                                    </p:animEffect>
                                  </p:childTnLst>
                                </p:cTn>
                              </p:par>
                              <p:par>
                                <p:cTn id="91" presetID="22" presetClass="entr" presetSubtype="1" fill="hold" nodeType="withEffect">
                                  <p:stCondLst>
                                    <p:cond delay="0"/>
                                  </p:stCondLst>
                                  <p:childTnLst>
                                    <p:set>
                                      <p:cBhvr>
                                        <p:cTn id="92" dur="1" fill="hold">
                                          <p:stCondLst>
                                            <p:cond delay="0"/>
                                          </p:stCondLst>
                                        </p:cTn>
                                        <p:tgtEl>
                                          <p:spTgt spid="94"/>
                                        </p:tgtEl>
                                        <p:attrNameLst>
                                          <p:attrName>style.visibility</p:attrName>
                                        </p:attrNameLst>
                                      </p:cBhvr>
                                      <p:to>
                                        <p:strVal val="visible"/>
                                      </p:to>
                                    </p:set>
                                    <p:animEffect transition="in" filter="wipe(up)">
                                      <p:cBhvr>
                                        <p:cTn id="93" dur="500"/>
                                        <p:tgtEl>
                                          <p:spTgt spid="94"/>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4143"/>
                                        </p:tgtEl>
                                        <p:attrNameLst>
                                          <p:attrName>style.visibility</p:attrName>
                                        </p:attrNameLst>
                                      </p:cBhvr>
                                      <p:to>
                                        <p:strVal val="visible"/>
                                      </p:to>
                                    </p:set>
                                    <p:animEffect transition="in" filter="fade">
                                      <p:cBhvr>
                                        <p:cTn id="97" dur="500"/>
                                        <p:tgtEl>
                                          <p:spTgt spid="414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6"/>
                                        </p:tgtEl>
                                        <p:attrNameLst>
                                          <p:attrName>style.visibility</p:attrName>
                                        </p:attrNameLst>
                                      </p:cBhvr>
                                      <p:to>
                                        <p:strVal val="visible"/>
                                      </p:to>
                                    </p:set>
                                    <p:animEffect transition="in" filter="fade">
                                      <p:cBhvr>
                                        <p:cTn id="100" dur="500"/>
                                        <p:tgtEl>
                                          <p:spTgt spid="8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
                                        </p:tgtEl>
                                        <p:attrNameLst>
                                          <p:attrName>style.visibility</p:attrName>
                                        </p:attrNameLst>
                                      </p:cBhvr>
                                      <p:to>
                                        <p:strVal val="visible"/>
                                      </p:to>
                                    </p:set>
                                    <p:animEffect transition="in" filter="fade">
                                      <p:cBhvr>
                                        <p:cTn id="10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38" grpId="0"/>
      <p:bldP spid="93" grpId="0"/>
      <p:bldP spid="84" grpId="0"/>
      <p:bldP spid="44" grpId="0"/>
      <p:bldP spid="48" grpId="0"/>
      <p:bldP spid="95" grpId="0"/>
      <p:bldP spid="101" grpId="0"/>
      <p:bldP spid="1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Data Activity Monitoring</a:t>
            </a:r>
          </a:p>
        </p:txBody>
      </p:sp>
      <p:sp>
        <p:nvSpPr>
          <p:cNvPr id="8" name="Content Placeholder 7">
            <a:extLst>
              <a:ext uri="{FF2B5EF4-FFF2-40B4-BE49-F238E27FC236}">
                <a16:creationId xmlns:a16="http://schemas.microsoft.com/office/drawing/2014/main" id="{28415498-C72F-4AED-A9BC-D5171B4CD50E}"/>
              </a:ext>
            </a:extLst>
          </p:cNvPr>
          <p:cNvSpPr>
            <a:spLocks noGrp="1"/>
          </p:cNvSpPr>
          <p:nvPr>
            <p:ph type="subTitle" idx="14"/>
          </p:nvPr>
        </p:nvSpPr>
        <p:spPr/>
        <p:txBody>
          <a:bodyPr/>
          <a:lstStyle/>
          <a:p>
            <a:r>
              <a:rPr lang="en-US" dirty="0"/>
              <a:t>Continuously monitor interactions with data.</a:t>
            </a:r>
          </a:p>
        </p:txBody>
      </p:sp>
      <p:sp>
        <p:nvSpPr>
          <p:cNvPr id="6" name="Slide Number Placeholder 5"/>
          <p:cNvSpPr>
            <a:spLocks noGrp="1"/>
          </p:cNvSpPr>
          <p:nvPr>
            <p:ph type="sldNum" sz="quarter" idx="12"/>
          </p:nvPr>
        </p:nvSpPr>
        <p:spPr/>
        <p:txBody>
          <a:bodyPr/>
          <a:lstStyle/>
          <a:p>
            <a:fld id="{CB26D73C-4132-4FA4-94C0-810D33A37BDE}" type="slidenum">
              <a:rPr lang="en-US" smtClean="0"/>
              <a:pPr/>
              <a:t>6</a:t>
            </a:fld>
            <a:endParaRPr lang="en-US"/>
          </a:p>
        </p:txBody>
      </p:sp>
      <p:sp>
        <p:nvSpPr>
          <p:cNvPr id="12" name="Footer Placeholder 11">
            <a:extLst>
              <a:ext uri="{FF2B5EF4-FFF2-40B4-BE49-F238E27FC236}">
                <a16:creationId xmlns:a16="http://schemas.microsoft.com/office/drawing/2014/main" id="{B79DD855-6378-48D5-8A06-C5D3683BDE02}"/>
              </a:ext>
            </a:extLst>
          </p:cNvPr>
          <p:cNvSpPr>
            <a:spLocks noGrp="1"/>
          </p:cNvSpPr>
          <p:nvPr>
            <p:ph type="ftr" sz="quarter" idx="11"/>
          </p:nvPr>
        </p:nvSpPr>
        <p:spPr/>
        <p:txBody>
          <a:bodyPr/>
          <a:lstStyle/>
          <a:p>
            <a:r>
              <a:rPr lang="en-US"/>
              <a:t>Proprietary and confidential. Do not distribute.</a:t>
            </a:r>
          </a:p>
        </p:txBody>
      </p:sp>
      <p:sp>
        <p:nvSpPr>
          <p:cNvPr id="11" name="Content Placeholder 7">
            <a:extLst>
              <a:ext uri="{FF2B5EF4-FFF2-40B4-BE49-F238E27FC236}">
                <a16:creationId xmlns:a16="http://schemas.microsoft.com/office/drawing/2014/main" id="{FF5BBF87-CDF5-4C53-B46C-909B48A969DB}"/>
              </a:ext>
            </a:extLst>
          </p:cNvPr>
          <p:cNvSpPr txBox="1">
            <a:spLocks/>
          </p:cNvSpPr>
          <p:nvPr/>
        </p:nvSpPr>
        <p:spPr>
          <a:xfrm>
            <a:off x="465284" y="1650640"/>
            <a:ext cx="5098607" cy="3733800"/>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173736" indent="-173736"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347472" indent="-173736"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512064" indent="-173736" algn="l" defTabSz="914400" rtl="0" eaLnBrk="1" latinLnBrk="0" hangingPunct="1">
              <a:lnSpc>
                <a:spcPct val="10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5pPr>
            <a:lvl6pPr marL="685800"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6pPr>
            <a:lvl7pPr marL="859536"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7pPr>
            <a:lvl8pPr marL="1024128"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8pPr>
            <a:lvl9pPr marL="1197864"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9pPr>
          </a:lstStyle>
          <a:p>
            <a:r>
              <a:rPr lang="en-US" dirty="0"/>
              <a:t>Benefits</a:t>
            </a:r>
          </a:p>
          <a:p>
            <a:pPr marL="171450" indent="-171450">
              <a:buFont typeface="Arial" panose="020B0604020202020204" pitchFamily="34" charset="0"/>
              <a:buChar char="•"/>
            </a:pPr>
            <a:r>
              <a:rPr lang="en-US" b="0" dirty="0"/>
              <a:t>Provides visibility into who is accessing what data and when</a:t>
            </a:r>
          </a:p>
          <a:p>
            <a:pPr marL="171450" indent="-171450">
              <a:buFont typeface="Arial" panose="020B0604020202020204" pitchFamily="34" charset="0"/>
              <a:buChar char="•"/>
            </a:pPr>
            <a:r>
              <a:rPr lang="en-US" b="0" dirty="0"/>
              <a:t>Protects authorized data access, including privileged users and service accounts</a:t>
            </a:r>
          </a:p>
          <a:p>
            <a:pPr marL="171450" indent="-171450">
              <a:spcAft>
                <a:spcPts val="2400"/>
              </a:spcAft>
              <a:buFont typeface="Arial" panose="020B0604020202020204" pitchFamily="34" charset="0"/>
              <a:buChar char="•"/>
            </a:pPr>
            <a:r>
              <a:rPr lang="en-US" b="0" dirty="0"/>
              <a:t>Streamlines compliance with data privacy and          protection regulations</a:t>
            </a:r>
          </a:p>
          <a:p>
            <a:r>
              <a:rPr lang="en-US" dirty="0"/>
              <a:t>Key capabilities</a:t>
            </a:r>
          </a:p>
          <a:p>
            <a:pPr marL="171450" indent="-171450">
              <a:buFont typeface="Arial" panose="020B0604020202020204" pitchFamily="34" charset="0"/>
              <a:buChar char="•"/>
            </a:pPr>
            <a:r>
              <a:rPr lang="en-US" b="0" dirty="0"/>
              <a:t>Pre-defined policies and simple configuration of                custom policies</a:t>
            </a:r>
          </a:p>
          <a:p>
            <a:pPr marL="171450" indent="-171450">
              <a:buFont typeface="Arial" panose="020B0604020202020204" pitchFamily="34" charset="0"/>
              <a:buChar char="•"/>
            </a:pPr>
            <a:r>
              <a:rPr lang="en-US" b="0" dirty="0"/>
              <a:t>Consistent policy and standardized reporting across diverse data environments</a:t>
            </a:r>
          </a:p>
          <a:p>
            <a:pPr marL="171450" indent="-171450">
              <a:buFont typeface="Arial" panose="020B0604020202020204" pitchFamily="34" charset="0"/>
              <a:buChar char="•"/>
            </a:pPr>
            <a:r>
              <a:rPr lang="en-US" b="0" dirty="0"/>
              <a:t>Detects data access anomalies and create real-time alerts</a:t>
            </a:r>
          </a:p>
          <a:p>
            <a:endParaRPr lang="en-US" sz="2000" b="0" dirty="0">
              <a:solidFill>
                <a:schemeClr val="accent1"/>
              </a:solidFill>
            </a:endParaRPr>
          </a:p>
        </p:txBody>
      </p:sp>
      <p:pic>
        <p:nvPicPr>
          <p:cNvPr id="16" name="Picture 15">
            <a:extLst>
              <a:ext uri="{FF2B5EF4-FFF2-40B4-BE49-F238E27FC236}">
                <a16:creationId xmlns:a16="http://schemas.microsoft.com/office/drawing/2014/main" id="{CA9E0654-91DE-4146-AA01-3C154DD85BA4}"/>
              </a:ext>
            </a:extLst>
          </p:cNvPr>
          <p:cNvPicPr>
            <a:picLocks noChangeAspect="1"/>
          </p:cNvPicPr>
          <p:nvPr/>
        </p:nvPicPr>
        <p:blipFill>
          <a:blip r:embed="rId3"/>
          <a:stretch>
            <a:fillRect/>
          </a:stretch>
        </p:blipFill>
        <p:spPr>
          <a:xfrm>
            <a:off x="6097579" y="0"/>
            <a:ext cx="6098936" cy="6327647"/>
          </a:xfrm>
          <a:prstGeom prst="rect">
            <a:avLst/>
          </a:prstGeom>
          <a:solidFill>
            <a:schemeClr val="accent2"/>
          </a:solidFill>
          <a:ln>
            <a:solidFill>
              <a:schemeClr val="bg2">
                <a:lumMod val="90000"/>
              </a:schemeClr>
            </a:solidFill>
          </a:ln>
        </p:spPr>
      </p:pic>
    </p:spTree>
    <p:extLst>
      <p:ext uri="{BB962C8B-B14F-4D97-AF65-F5344CB8AC3E}">
        <p14:creationId xmlns:p14="http://schemas.microsoft.com/office/powerpoint/2010/main" val="126602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1">
                                            <p:txEl>
                                              <p:pRg st="7" end="7"/>
                                            </p:txEl>
                                          </p:spTgt>
                                        </p:tgtEl>
                                        <p:attrNameLst>
                                          <p:attrName>style.visibility</p:attrName>
                                        </p:attrNameLst>
                                      </p:cBhvr>
                                      <p:to>
                                        <p:strVal val="visible"/>
                                      </p:to>
                                    </p:set>
                                    <p:animEffect transition="in" filter="fade">
                                      <p:cBhvr>
                                        <p:cTn id="28"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Data Risk Analytics</a:t>
            </a:r>
          </a:p>
        </p:txBody>
      </p:sp>
      <p:sp>
        <p:nvSpPr>
          <p:cNvPr id="8" name="Content Placeholder 7">
            <a:extLst>
              <a:ext uri="{FF2B5EF4-FFF2-40B4-BE49-F238E27FC236}">
                <a16:creationId xmlns:a16="http://schemas.microsoft.com/office/drawing/2014/main" id="{28415498-C72F-4AED-A9BC-D5171B4CD50E}"/>
              </a:ext>
            </a:extLst>
          </p:cNvPr>
          <p:cNvSpPr>
            <a:spLocks noGrp="1"/>
          </p:cNvSpPr>
          <p:nvPr>
            <p:ph type="subTitle" idx="14"/>
          </p:nvPr>
        </p:nvSpPr>
        <p:spPr/>
        <p:txBody>
          <a:bodyPr/>
          <a:lstStyle/>
          <a:p>
            <a:pPr>
              <a:spcAft>
                <a:spcPts val="2400"/>
              </a:spcAft>
            </a:pPr>
            <a:r>
              <a:rPr lang="en-US" sz="2000" b="0" dirty="0">
                <a:solidFill>
                  <a:schemeClr val="accent1"/>
                </a:solidFill>
              </a:rPr>
              <a:t>Detect the real threats to your </a:t>
            </a:r>
            <a:r>
              <a:rPr lang="en-US" sz="2000" b="0">
                <a:solidFill>
                  <a:schemeClr val="accent1"/>
                </a:solidFill>
              </a:rPr>
              <a:t>data.</a:t>
            </a:r>
            <a:endParaRPr lang="en-US" sz="2000" b="0" dirty="0">
              <a:solidFill>
                <a:schemeClr val="accent1"/>
              </a:solidFill>
            </a:endParaRPr>
          </a:p>
        </p:txBody>
      </p:sp>
      <p:sp>
        <p:nvSpPr>
          <p:cNvPr id="6" name="Slide Number Placeholder 5"/>
          <p:cNvSpPr>
            <a:spLocks noGrp="1"/>
          </p:cNvSpPr>
          <p:nvPr>
            <p:ph type="sldNum" sz="quarter" idx="12"/>
          </p:nvPr>
        </p:nvSpPr>
        <p:spPr/>
        <p:txBody>
          <a:bodyPr/>
          <a:lstStyle/>
          <a:p>
            <a:fld id="{CB26D73C-4132-4FA4-94C0-810D33A37BDE}" type="slidenum">
              <a:rPr lang="en-US" smtClean="0"/>
              <a:pPr/>
              <a:t>7</a:t>
            </a:fld>
            <a:endParaRPr lang="en-US"/>
          </a:p>
        </p:txBody>
      </p:sp>
      <p:sp>
        <p:nvSpPr>
          <p:cNvPr id="12" name="Footer Placeholder 11">
            <a:extLst>
              <a:ext uri="{FF2B5EF4-FFF2-40B4-BE49-F238E27FC236}">
                <a16:creationId xmlns:a16="http://schemas.microsoft.com/office/drawing/2014/main" id="{B79DD855-6378-48D5-8A06-C5D3683BDE02}"/>
              </a:ext>
            </a:extLst>
          </p:cNvPr>
          <p:cNvSpPr>
            <a:spLocks noGrp="1"/>
          </p:cNvSpPr>
          <p:nvPr>
            <p:ph type="ftr" sz="quarter" idx="11"/>
          </p:nvPr>
        </p:nvSpPr>
        <p:spPr/>
        <p:txBody>
          <a:bodyPr/>
          <a:lstStyle/>
          <a:p>
            <a:r>
              <a:rPr lang="en-US"/>
              <a:t>Proprietary and confidential. Do not distribute.</a:t>
            </a:r>
          </a:p>
        </p:txBody>
      </p:sp>
      <p:sp>
        <p:nvSpPr>
          <p:cNvPr id="9" name="Content Placeholder 7">
            <a:extLst>
              <a:ext uri="{FF2B5EF4-FFF2-40B4-BE49-F238E27FC236}">
                <a16:creationId xmlns:a16="http://schemas.microsoft.com/office/drawing/2014/main" id="{6083B0B4-D16C-4769-A7DE-F54F632433CD}"/>
              </a:ext>
            </a:extLst>
          </p:cNvPr>
          <p:cNvSpPr txBox="1">
            <a:spLocks/>
          </p:cNvSpPr>
          <p:nvPr/>
        </p:nvSpPr>
        <p:spPr>
          <a:xfrm>
            <a:off x="471408" y="1662734"/>
            <a:ext cx="5185473" cy="3733800"/>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173736" indent="-173736"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347472" indent="-173736"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512064" indent="-173736" algn="l" defTabSz="914400" rtl="0" eaLnBrk="1" latinLnBrk="0" hangingPunct="1">
              <a:lnSpc>
                <a:spcPct val="10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5pPr>
            <a:lvl6pPr marL="685800"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6pPr>
            <a:lvl7pPr marL="859536"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7pPr>
            <a:lvl8pPr marL="1024128"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8pPr>
            <a:lvl9pPr marL="1197864"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9pPr>
          </a:lstStyle>
          <a:p>
            <a:r>
              <a:rPr lang="en-US" dirty="0"/>
              <a:t>Benefits</a:t>
            </a:r>
          </a:p>
          <a:p>
            <a:pPr marL="171450" indent="-171450">
              <a:buFont typeface="Arial" panose="020B0604020202020204" pitchFamily="34" charset="0"/>
              <a:buChar char="•"/>
            </a:pPr>
            <a:r>
              <a:rPr lang="en-US" b="0" dirty="0"/>
              <a:t>Distills millions of alerts to a handful high-risk incidents</a:t>
            </a:r>
          </a:p>
          <a:p>
            <a:pPr marL="171450" indent="-171450">
              <a:buFont typeface="Arial" panose="020B0604020202020204" pitchFamily="34" charset="0"/>
              <a:buChar char="•"/>
            </a:pPr>
            <a:r>
              <a:rPr lang="en-US" b="0" dirty="0"/>
              <a:t>Reduces volume of data sent to SIEM</a:t>
            </a:r>
          </a:p>
          <a:p>
            <a:pPr marL="171450" indent="-171450">
              <a:spcAft>
                <a:spcPts val="2400"/>
              </a:spcAft>
              <a:buFont typeface="Arial" panose="020B0604020202020204" pitchFamily="34" charset="0"/>
              <a:buChar char="•"/>
            </a:pPr>
            <a:r>
              <a:rPr lang="en-US" b="0" dirty="0"/>
              <a:t>Prioritizes data threats for investigation</a:t>
            </a:r>
          </a:p>
          <a:p>
            <a:r>
              <a:rPr lang="en-US" dirty="0"/>
              <a:t>Key capabilities</a:t>
            </a:r>
          </a:p>
          <a:p>
            <a:pPr marL="171450" indent="-171450">
              <a:buFont typeface="Arial" panose="020B0604020202020204" pitchFamily="34" charset="0"/>
              <a:buChar char="•"/>
            </a:pPr>
            <a:r>
              <a:rPr lang="en-US" b="0" dirty="0"/>
              <a:t>Creates a contextual baseline with user and data profiling</a:t>
            </a:r>
          </a:p>
          <a:p>
            <a:pPr marL="171450" indent="-171450">
              <a:buFont typeface="Arial" panose="020B0604020202020204" pitchFamily="34" charset="0"/>
              <a:buChar char="•"/>
            </a:pPr>
            <a:r>
              <a:rPr lang="en-US" b="0" dirty="0"/>
              <a:t>Detects specific abusive and risky data activity with pre-configured algorithms</a:t>
            </a:r>
          </a:p>
          <a:p>
            <a:pPr marL="171450" indent="-171450">
              <a:buFont typeface="Arial" panose="020B0604020202020204" pitchFamily="34" charset="0"/>
              <a:buChar char="•"/>
            </a:pPr>
            <a:r>
              <a:rPr lang="en-US" b="0" dirty="0"/>
              <a:t>Scores issues by risk level</a:t>
            </a:r>
          </a:p>
          <a:p>
            <a:endParaRPr lang="en-US" sz="2000" b="0" dirty="0">
              <a:solidFill>
                <a:schemeClr val="accent1"/>
              </a:solidFill>
            </a:endParaRPr>
          </a:p>
        </p:txBody>
      </p:sp>
      <p:pic>
        <p:nvPicPr>
          <p:cNvPr id="14" name="Picture 13">
            <a:extLst>
              <a:ext uri="{FF2B5EF4-FFF2-40B4-BE49-F238E27FC236}">
                <a16:creationId xmlns:a16="http://schemas.microsoft.com/office/drawing/2014/main" id="{17E50BF5-5DB0-42ED-B156-103740AD83B5}"/>
              </a:ext>
            </a:extLst>
          </p:cNvPr>
          <p:cNvPicPr>
            <a:picLocks noChangeAspect="1"/>
          </p:cNvPicPr>
          <p:nvPr/>
        </p:nvPicPr>
        <p:blipFill>
          <a:blip r:embed="rId3"/>
          <a:stretch>
            <a:fillRect/>
          </a:stretch>
        </p:blipFill>
        <p:spPr>
          <a:xfrm>
            <a:off x="6097579" y="0"/>
            <a:ext cx="6098936" cy="6327647"/>
          </a:xfrm>
          <a:prstGeom prst="rect">
            <a:avLst/>
          </a:prstGeom>
          <a:solidFill>
            <a:schemeClr val="accent2"/>
          </a:solidFill>
          <a:ln>
            <a:solidFill>
              <a:schemeClr val="bg2">
                <a:lumMod val="90000"/>
              </a:schemeClr>
            </a:solidFill>
          </a:ln>
        </p:spPr>
      </p:pic>
    </p:spTree>
    <p:extLst>
      <p:ext uri="{BB962C8B-B14F-4D97-AF65-F5344CB8AC3E}">
        <p14:creationId xmlns:p14="http://schemas.microsoft.com/office/powerpoint/2010/main" val="425734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75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75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Protect and Respond</a:t>
            </a:r>
            <a:endParaRPr lang="en-US" dirty="0"/>
          </a:p>
        </p:txBody>
      </p:sp>
      <p:sp>
        <p:nvSpPr>
          <p:cNvPr id="8" name="Content Placeholder 7">
            <a:extLst>
              <a:ext uri="{FF2B5EF4-FFF2-40B4-BE49-F238E27FC236}">
                <a16:creationId xmlns:a16="http://schemas.microsoft.com/office/drawing/2014/main" id="{28415498-C72F-4AED-A9BC-D5171B4CD50E}"/>
              </a:ext>
            </a:extLst>
          </p:cNvPr>
          <p:cNvSpPr>
            <a:spLocks noGrp="1"/>
          </p:cNvSpPr>
          <p:nvPr>
            <p:ph type="subTitle" idx="14"/>
          </p:nvPr>
        </p:nvSpPr>
        <p:spPr>
          <a:xfrm>
            <a:off x="534988" y="1037497"/>
            <a:ext cx="4818062" cy="509952"/>
          </a:xfrm>
        </p:spPr>
        <p:txBody>
          <a:bodyPr/>
          <a:lstStyle/>
          <a:p>
            <a:pPr>
              <a:spcAft>
                <a:spcPts val="2400"/>
              </a:spcAft>
            </a:pPr>
            <a:r>
              <a:rPr lang="en-US" sz="2000" b="0" dirty="0">
                <a:solidFill>
                  <a:schemeClr val="accent1"/>
                </a:solidFill>
              </a:rPr>
              <a:t>Stop risky or</a:t>
            </a:r>
            <a:r>
              <a:rPr lang="en-US" dirty="0"/>
              <a:t> </a:t>
            </a:r>
            <a:r>
              <a:rPr lang="en-US" sz="2000" b="0" dirty="0">
                <a:solidFill>
                  <a:schemeClr val="accent1"/>
                </a:solidFill>
              </a:rPr>
              <a:t>suspicious activity.</a:t>
            </a:r>
            <a:endParaRPr lang="en-US" b="0" dirty="0"/>
          </a:p>
        </p:txBody>
      </p:sp>
      <p:sp>
        <p:nvSpPr>
          <p:cNvPr id="6" name="Slide Number Placeholder 5"/>
          <p:cNvSpPr>
            <a:spLocks noGrp="1"/>
          </p:cNvSpPr>
          <p:nvPr>
            <p:ph type="sldNum" sz="quarter" idx="12"/>
          </p:nvPr>
        </p:nvSpPr>
        <p:spPr/>
        <p:txBody>
          <a:bodyPr/>
          <a:lstStyle/>
          <a:p>
            <a:fld id="{CB26D73C-4132-4FA4-94C0-810D33A37BDE}" type="slidenum">
              <a:rPr lang="en-US" smtClean="0"/>
              <a:pPr/>
              <a:t>8</a:t>
            </a:fld>
            <a:endParaRPr lang="en-US"/>
          </a:p>
        </p:txBody>
      </p:sp>
      <p:sp>
        <p:nvSpPr>
          <p:cNvPr id="12" name="Footer Placeholder 11">
            <a:extLst>
              <a:ext uri="{FF2B5EF4-FFF2-40B4-BE49-F238E27FC236}">
                <a16:creationId xmlns:a16="http://schemas.microsoft.com/office/drawing/2014/main" id="{B79DD855-6378-48D5-8A06-C5D3683BDE02}"/>
              </a:ext>
            </a:extLst>
          </p:cNvPr>
          <p:cNvSpPr>
            <a:spLocks noGrp="1"/>
          </p:cNvSpPr>
          <p:nvPr>
            <p:ph type="ftr" sz="quarter" idx="11"/>
          </p:nvPr>
        </p:nvSpPr>
        <p:spPr/>
        <p:txBody>
          <a:bodyPr/>
          <a:lstStyle/>
          <a:p>
            <a:r>
              <a:rPr lang="en-US"/>
              <a:t>Proprietary and confidential. Do not distribute.</a:t>
            </a:r>
          </a:p>
        </p:txBody>
      </p:sp>
      <p:sp>
        <p:nvSpPr>
          <p:cNvPr id="11" name="Content Placeholder 7">
            <a:extLst>
              <a:ext uri="{FF2B5EF4-FFF2-40B4-BE49-F238E27FC236}">
                <a16:creationId xmlns:a16="http://schemas.microsoft.com/office/drawing/2014/main" id="{F46CB4CF-FC92-4B78-8682-8D1FFD0FF6C6}"/>
              </a:ext>
            </a:extLst>
          </p:cNvPr>
          <p:cNvSpPr txBox="1">
            <a:spLocks/>
          </p:cNvSpPr>
          <p:nvPr/>
        </p:nvSpPr>
        <p:spPr>
          <a:xfrm>
            <a:off x="476250" y="1981200"/>
            <a:ext cx="4876800" cy="3733800"/>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173736" indent="-173736"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347472" indent="-173736"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512064" indent="-173736" algn="l" defTabSz="914400" rtl="0" eaLnBrk="1" latinLnBrk="0" hangingPunct="1">
              <a:lnSpc>
                <a:spcPct val="10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5pPr>
            <a:lvl6pPr marL="685800"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6pPr>
            <a:lvl7pPr marL="859536"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7pPr>
            <a:lvl8pPr marL="1024128"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8pPr>
            <a:lvl9pPr marL="1197864" indent="-173736"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1"/>
                </a:solidFill>
                <a:latin typeface="+mn-lt"/>
                <a:ea typeface="+mn-ea"/>
                <a:cs typeface="+mn-cs"/>
              </a:defRPr>
            </a:lvl9pPr>
          </a:lstStyle>
          <a:p>
            <a:r>
              <a:rPr lang="en-US" dirty="0"/>
              <a:t>Benefits</a:t>
            </a:r>
          </a:p>
          <a:p>
            <a:pPr marL="171450" indent="-171450">
              <a:buFont typeface="Arial" panose="020B0604020202020204" pitchFamily="34" charset="0"/>
              <a:buChar char="•"/>
            </a:pPr>
            <a:r>
              <a:rPr lang="en-US" b="0" dirty="0"/>
              <a:t>Contain data breaches</a:t>
            </a:r>
          </a:p>
          <a:p>
            <a:pPr marL="171450" indent="-171450">
              <a:buFont typeface="Arial" panose="020B0604020202020204" pitchFamily="34" charset="0"/>
              <a:buChar char="•"/>
            </a:pPr>
            <a:r>
              <a:rPr lang="en-US" b="0" dirty="0"/>
              <a:t>Prevent unauthorized data access</a:t>
            </a:r>
          </a:p>
          <a:p>
            <a:pPr marL="171450" indent="-171450">
              <a:spcAft>
                <a:spcPts val="2400"/>
              </a:spcAft>
              <a:buFont typeface="Arial" panose="020B0604020202020204" pitchFamily="34" charset="0"/>
              <a:buChar char="•"/>
            </a:pPr>
            <a:r>
              <a:rPr lang="en-US" b="0" dirty="0"/>
              <a:t>Streamline incident investigation</a:t>
            </a:r>
          </a:p>
          <a:p>
            <a:r>
              <a:rPr lang="en-US" dirty="0"/>
              <a:t>Key capabilities</a:t>
            </a:r>
          </a:p>
          <a:p>
            <a:pPr marL="176213" indent="-176213">
              <a:buFont typeface="Arial" panose="020B0604020202020204" pitchFamily="34" charset="0"/>
              <a:buChar char="•"/>
            </a:pPr>
            <a:r>
              <a:rPr lang="en-US" b="0" dirty="0"/>
              <a:t>Defines policies to alert, block, quarantine, report on inappropriate data activity</a:t>
            </a:r>
          </a:p>
          <a:p>
            <a:pPr marL="176213" indent="-176213">
              <a:buFont typeface="Arial" panose="020B0604020202020204" pitchFamily="34" charset="0"/>
              <a:buChar char="•"/>
            </a:pPr>
            <a:r>
              <a:rPr lang="en-US" b="0" dirty="0"/>
              <a:t>Explains incidents in plain language that security teams understand</a:t>
            </a:r>
          </a:p>
          <a:p>
            <a:pPr marL="176213" indent="-176213">
              <a:buFont typeface="Arial" panose="020B0604020202020204" pitchFamily="34" charset="0"/>
              <a:buChar char="•"/>
            </a:pPr>
            <a:r>
              <a:rPr lang="en-US" b="0" dirty="0"/>
              <a:t>Masks sensitive data with fictional but realistic data</a:t>
            </a:r>
          </a:p>
        </p:txBody>
      </p:sp>
      <p:pic>
        <p:nvPicPr>
          <p:cNvPr id="14" name="Picture 13">
            <a:extLst>
              <a:ext uri="{FF2B5EF4-FFF2-40B4-BE49-F238E27FC236}">
                <a16:creationId xmlns:a16="http://schemas.microsoft.com/office/drawing/2014/main" id="{F61E1E23-934A-448E-8E65-D404DCF7C232}"/>
              </a:ext>
            </a:extLst>
          </p:cNvPr>
          <p:cNvPicPr>
            <a:picLocks noChangeAspect="1"/>
          </p:cNvPicPr>
          <p:nvPr/>
        </p:nvPicPr>
        <p:blipFill>
          <a:blip r:embed="rId3"/>
          <a:stretch>
            <a:fillRect/>
          </a:stretch>
        </p:blipFill>
        <p:spPr>
          <a:xfrm>
            <a:off x="6097579" y="0"/>
            <a:ext cx="6098936" cy="6327646"/>
          </a:xfrm>
          <a:prstGeom prst="rect">
            <a:avLst/>
          </a:prstGeom>
          <a:solidFill>
            <a:schemeClr val="accent2"/>
          </a:solidFill>
          <a:ln>
            <a:solidFill>
              <a:schemeClr val="bg2">
                <a:lumMod val="90000"/>
              </a:schemeClr>
            </a:solidFill>
          </a:ln>
        </p:spPr>
      </p:pic>
    </p:spTree>
    <p:extLst>
      <p:ext uri="{BB962C8B-B14F-4D97-AF65-F5344CB8AC3E}">
        <p14:creationId xmlns:p14="http://schemas.microsoft.com/office/powerpoint/2010/main" val="24403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1000"/>
                                        <p:tgtEl>
                                          <p:spTgt spid="11">
                                            <p:txEl>
                                              <p:pRg st="4" end="4"/>
                                            </p:txEl>
                                          </p:spTgt>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par>
                                <p:cTn id="26" presetID="10" presetClass="entr" presetSubtype="0" fill="hold" nodeType="withEffect">
                                  <p:stCondLst>
                                    <p:cond delay="750"/>
                                  </p:stCondLst>
                                  <p:childTnLst>
                                    <p:set>
                                      <p:cBhvr>
                                        <p:cTn id="27" dur="1" fill="hold">
                                          <p:stCondLst>
                                            <p:cond delay="0"/>
                                          </p:stCondLst>
                                        </p:cTn>
                                        <p:tgtEl>
                                          <p:spTgt spid="11">
                                            <p:txEl>
                                              <p:pRg st="7" end="7"/>
                                            </p:txEl>
                                          </p:spTgt>
                                        </p:tgtEl>
                                        <p:attrNameLst>
                                          <p:attrName>style.visibility</p:attrName>
                                        </p:attrNameLst>
                                      </p:cBhvr>
                                      <p:to>
                                        <p:strVal val="visible"/>
                                      </p:to>
                                    </p:set>
                                    <p:animEffect transition="in" filter="fade">
                                      <p:cBhvr>
                                        <p:cTn id="28"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bldLvl="5"/>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38420" y="208908"/>
            <a:ext cx="10969943" cy="1143000"/>
          </a:xfrm>
        </p:spPr>
        <p:txBody>
          <a:bodyPr/>
          <a:lstStyle/>
          <a:p>
            <a:r>
              <a:rPr lang="en-US" dirty="0" smtClean="0"/>
              <a:t>Identify </a:t>
            </a:r>
            <a:r>
              <a:rPr lang="en-US" dirty="0"/>
              <a:t>and Block Unauthorized Transactions</a:t>
            </a:r>
          </a:p>
        </p:txBody>
      </p:sp>
      <p:pic>
        <p:nvPicPr>
          <p:cNvPr id="10" name="Picture 9" descr="4.1.changecontrol.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097" y="3198971"/>
            <a:ext cx="4147878" cy="2949252"/>
          </a:xfrm>
          <a:prstGeom prst="rect">
            <a:avLst/>
          </a:prstGeom>
        </p:spPr>
        <p:style>
          <a:lnRef idx="2">
            <a:schemeClr val="accent1"/>
          </a:lnRef>
          <a:fillRef idx="1">
            <a:schemeClr val="lt1"/>
          </a:fillRef>
          <a:effectRef idx="0">
            <a:schemeClr val="accent1"/>
          </a:effectRef>
          <a:fontRef idx="minor">
            <a:schemeClr val="dk1"/>
          </a:fontRef>
        </p:style>
      </p:pic>
      <p:pic>
        <p:nvPicPr>
          <p:cNvPr id="21" name="Picture 20"/>
          <p:cNvPicPr>
            <a:picLocks noChangeAspect="1"/>
          </p:cNvPicPr>
          <p:nvPr/>
        </p:nvPicPr>
        <p:blipFill>
          <a:blip r:embed="rId4" cstate="print"/>
          <a:stretch>
            <a:fillRect/>
          </a:stretch>
        </p:blipFill>
        <p:spPr>
          <a:xfrm>
            <a:off x="6223391" y="3198182"/>
            <a:ext cx="4147878" cy="2949252"/>
          </a:xfrm>
          <a:prstGeom prst="rect">
            <a:avLst/>
          </a:prstGeom>
        </p:spPr>
        <p:style>
          <a:lnRef idx="2">
            <a:schemeClr val="accent1"/>
          </a:lnRef>
          <a:fillRef idx="1">
            <a:schemeClr val="lt1"/>
          </a:fillRef>
          <a:effectRef idx="0">
            <a:schemeClr val="accent1"/>
          </a:effectRef>
          <a:fontRef idx="minor">
            <a:schemeClr val="dk1"/>
          </a:fontRef>
        </p:style>
      </p:pic>
      <p:pic>
        <p:nvPicPr>
          <p:cNvPr id="23" name="Picture 22"/>
          <p:cNvPicPr>
            <a:picLocks noChangeAspect="1"/>
          </p:cNvPicPr>
          <p:nvPr/>
        </p:nvPicPr>
        <p:blipFill>
          <a:blip r:embed="rId5" cstate="print"/>
          <a:stretch>
            <a:fillRect/>
          </a:stretch>
        </p:blipFill>
        <p:spPr>
          <a:xfrm>
            <a:off x="1798992" y="1480339"/>
            <a:ext cx="4136143" cy="1461770"/>
          </a:xfrm>
          <a:prstGeom prst="rect">
            <a:avLst/>
          </a:prstGeom>
        </p:spPr>
        <p:style>
          <a:lnRef idx="2">
            <a:schemeClr val="accent1"/>
          </a:lnRef>
          <a:fillRef idx="1">
            <a:schemeClr val="lt1"/>
          </a:fillRef>
          <a:effectRef idx="0">
            <a:schemeClr val="accent1"/>
          </a:effectRef>
          <a:fontRef idx="minor">
            <a:schemeClr val="dk1"/>
          </a:fontRef>
        </p:style>
      </p:pic>
      <p:pic>
        <p:nvPicPr>
          <p:cNvPr id="3074" name="Picture 2"/>
          <p:cNvPicPr>
            <a:picLocks noChangeAspect="1" noChangeArrowheads="1"/>
          </p:cNvPicPr>
          <p:nvPr/>
        </p:nvPicPr>
        <p:blipFill>
          <a:blip r:embed="rId6" cstate="print"/>
          <a:srcRect/>
          <a:stretch>
            <a:fillRect/>
          </a:stretch>
        </p:blipFill>
        <p:spPr bwMode="auto">
          <a:xfrm>
            <a:off x="1830335" y="1860334"/>
            <a:ext cx="2294624" cy="173961"/>
          </a:xfrm>
          <a:prstGeom prst="rect">
            <a:avLst/>
          </a:prstGeom>
          <a:noFill/>
          <a:ln w="9525">
            <a:solidFill>
              <a:srgbClr val="FF0000"/>
            </a:solidFill>
            <a:miter lim="800000"/>
            <a:headEnd/>
            <a:tailEnd/>
          </a:ln>
        </p:spPr>
      </p:pic>
      <p:pic>
        <p:nvPicPr>
          <p:cNvPr id="3075" name="Picture 3"/>
          <p:cNvPicPr>
            <a:picLocks noChangeAspect="1" noChangeArrowheads="1"/>
          </p:cNvPicPr>
          <p:nvPr/>
        </p:nvPicPr>
        <p:blipFill>
          <a:blip r:embed="rId7" cstate="print"/>
          <a:srcRect/>
          <a:stretch>
            <a:fillRect/>
          </a:stretch>
        </p:blipFill>
        <p:spPr bwMode="auto">
          <a:xfrm>
            <a:off x="2912902" y="3910287"/>
            <a:ext cx="1055665" cy="251810"/>
          </a:xfrm>
          <a:prstGeom prst="rect">
            <a:avLst/>
          </a:prstGeom>
          <a:noFill/>
          <a:ln w="9525">
            <a:solidFill>
              <a:srgbClr val="FF0000"/>
            </a:solidFill>
            <a:miter lim="800000"/>
            <a:headEnd/>
            <a:tailEnd/>
          </a:ln>
        </p:spPr>
      </p:pic>
    </p:spTree>
    <p:extLst>
      <p:ext uri="{BB962C8B-B14F-4D97-AF65-F5344CB8AC3E}">
        <p14:creationId xmlns:p14="http://schemas.microsoft.com/office/powerpoint/2010/main" val="2707073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6" presetClass="emph" presetSubtype="0" fill="hold" nodeType="withEffect">
                                  <p:stCondLst>
                                    <p:cond delay="0"/>
                                  </p:stCondLst>
                                  <p:childTnLst>
                                    <p:animScale>
                                      <p:cBhvr>
                                        <p:cTn id="12" dur="2000" fill="hold"/>
                                        <p:tgtEl>
                                          <p:spTgt spid="3074"/>
                                        </p:tgtEl>
                                      </p:cBhvr>
                                      <p:by x="125000" y="125000"/>
                                    </p:animScale>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3075"/>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07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mperva PPT templ">
  <a:themeElements>
    <a:clrScheme name="Imperva">
      <a:dk1>
        <a:sysClr val="windowText" lastClr="000000"/>
      </a:dk1>
      <a:lt1>
        <a:sysClr val="window" lastClr="FFFFFF"/>
      </a:lt1>
      <a:dk2>
        <a:srgbClr val="474747"/>
      </a:dk2>
      <a:lt2>
        <a:srgbClr val="F5F5F5"/>
      </a:lt2>
      <a:accent1>
        <a:srgbClr val="285AE6"/>
      </a:accent1>
      <a:accent2>
        <a:srgbClr val="053C78"/>
      </a:accent2>
      <a:accent3>
        <a:srgbClr val="28B4E6"/>
      </a:accent3>
      <a:accent4>
        <a:srgbClr val="7DE0AA"/>
      </a:accent4>
      <a:accent5>
        <a:srgbClr val="FFA06E"/>
      </a:accent5>
      <a:accent6>
        <a:srgbClr val="FFD76E"/>
      </a:accent6>
      <a:hlink>
        <a:srgbClr val="285AE6"/>
      </a:hlink>
      <a:folHlink>
        <a:srgbClr val="285AE6"/>
      </a:folHlink>
    </a:clrScheme>
    <a:fontScheme name="Imperv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400" dirty="0" err="1" smtClean="0"/>
        </a:defPPr>
      </a:lstStyle>
    </a:txDef>
  </a:objectDefaults>
  <a:extraClrSchemeLst/>
  <a:extLst>
    <a:ext uri="{05A4C25C-085E-4340-85A3-A5531E510DB2}">
      <thm15:themeFamily xmlns:thm15="http://schemas.microsoft.com/office/thememl/2012/main" name="Imperva PPT Template 11Dec2018 Rev02" id="{099D88A9-D0F8-4019-A1A1-9DFADC7F1A1D}" vid="{17539910-2BDE-4223-B52F-749B5776E716}"/>
    </a:ext>
  </a:extLst>
</a:theme>
</file>

<file path=ppt/theme/theme2.xml><?xml version="1.0" encoding="utf-8"?>
<a:theme xmlns:a="http://schemas.openxmlformats.org/drawingml/2006/main" name="Office Theme">
  <a:themeElements>
    <a:clrScheme name="Imperva">
      <a:dk1>
        <a:sysClr val="windowText" lastClr="000000"/>
      </a:dk1>
      <a:lt1>
        <a:sysClr val="window" lastClr="FFFFFF"/>
      </a:lt1>
      <a:dk2>
        <a:srgbClr val="474747"/>
      </a:dk2>
      <a:lt2>
        <a:srgbClr val="F5F5F5"/>
      </a:lt2>
      <a:accent1>
        <a:srgbClr val="285AE6"/>
      </a:accent1>
      <a:accent2>
        <a:srgbClr val="053C78"/>
      </a:accent2>
      <a:accent3>
        <a:srgbClr val="28B4E6"/>
      </a:accent3>
      <a:accent4>
        <a:srgbClr val="7DE0AA"/>
      </a:accent4>
      <a:accent5>
        <a:srgbClr val="FFA06E"/>
      </a:accent5>
      <a:accent6>
        <a:srgbClr val="FFD76E"/>
      </a:accent6>
      <a:hlink>
        <a:srgbClr val="285AE6"/>
      </a:hlink>
      <a:folHlink>
        <a:srgbClr val="285AE6"/>
      </a:folHlink>
    </a:clrScheme>
    <a:fontScheme name="Imperv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Imperva">
      <a:dk1>
        <a:sysClr val="windowText" lastClr="000000"/>
      </a:dk1>
      <a:lt1>
        <a:sysClr val="window" lastClr="FFFFFF"/>
      </a:lt1>
      <a:dk2>
        <a:srgbClr val="474747"/>
      </a:dk2>
      <a:lt2>
        <a:srgbClr val="F5F5F5"/>
      </a:lt2>
      <a:accent1>
        <a:srgbClr val="285AE6"/>
      </a:accent1>
      <a:accent2>
        <a:srgbClr val="053C78"/>
      </a:accent2>
      <a:accent3>
        <a:srgbClr val="28B4E6"/>
      </a:accent3>
      <a:accent4>
        <a:srgbClr val="7DE0AA"/>
      </a:accent4>
      <a:accent5>
        <a:srgbClr val="FFA06E"/>
      </a:accent5>
      <a:accent6>
        <a:srgbClr val="FFD76E"/>
      </a:accent6>
      <a:hlink>
        <a:srgbClr val="285AE6"/>
      </a:hlink>
      <a:folHlink>
        <a:srgbClr val="285AE6"/>
      </a:folHlink>
    </a:clrScheme>
    <a:fontScheme name="Imperv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Imperva PPT Template 12Dec2018</Template>
  <TotalTime>8572</TotalTime>
  <Words>2631</Words>
  <Application>Microsoft Office PowerPoint</Application>
  <PresentationFormat>Widescreen</PresentationFormat>
  <Paragraphs>255</Paragraphs>
  <Slides>17</Slides>
  <Notes>16</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Wingdings</vt:lpstr>
      <vt:lpstr>Calibri</vt:lpstr>
      <vt:lpstr>ＭＳ Ｐゴシック</vt:lpstr>
      <vt:lpstr>Tahoma</vt:lpstr>
      <vt:lpstr>Imperva PPT templ</vt:lpstr>
      <vt:lpstr>Imperva Data Security</vt:lpstr>
      <vt:lpstr>Agenda</vt:lpstr>
      <vt:lpstr>PowerPoint Presentation</vt:lpstr>
      <vt:lpstr>Imperva Database Security Features</vt:lpstr>
      <vt:lpstr>Imperva Architecture &amp; Deployment Options</vt:lpstr>
      <vt:lpstr>Data Activity Monitoring</vt:lpstr>
      <vt:lpstr>Data Risk Analytics</vt:lpstr>
      <vt:lpstr>Protect and Respond</vt:lpstr>
      <vt:lpstr>Identify and Block Unauthorized Transactions</vt:lpstr>
      <vt:lpstr>Change Control Reconciliation</vt:lpstr>
      <vt:lpstr>Suspicious Application Data Access </vt:lpstr>
      <vt:lpstr>PowerPoint Presentation</vt:lpstr>
      <vt:lpstr>Suspicious Application Data Access</vt:lpstr>
      <vt:lpstr>Suspicious Application Data Access </vt:lpstr>
      <vt:lpstr>PowerPoint Presentation</vt:lpstr>
      <vt:lpstr>Example of a Database Incident</vt:lpstr>
      <vt:lpstr>Thank You</vt:lpstr>
    </vt:vector>
  </TitlesOfParts>
  <Manager/>
  <Company>Imperva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Security Solution</dc:title>
  <dc:subject/>
  <dc:creator>chic FVC</dc:creator>
  <cp:keywords/>
  <dc:description/>
  <cp:lastModifiedBy>Windows User</cp:lastModifiedBy>
  <cp:revision>327</cp:revision>
  <dcterms:created xsi:type="dcterms:W3CDTF">2018-12-28T17:29:01Z</dcterms:created>
  <dcterms:modified xsi:type="dcterms:W3CDTF">2019-03-12T11:44:17Z</dcterms:modified>
  <cp:category/>
</cp:coreProperties>
</file>